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97" r:id="rId6"/>
    <p:sldMasterId id="2147483711" r:id="rId7"/>
    <p:sldMasterId id="2147483725" r:id="rId8"/>
    <p:sldMasterId id="2147483739" r:id="rId9"/>
  </p:sldMasterIdLst>
  <p:notesMasterIdLst>
    <p:notesMasterId r:id="rId34"/>
  </p:notesMasterIdLst>
  <p:sldIdLst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4"/>
    <p:sldId id="352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27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slides" id="{C869BAE1-3E66-4430-B7A2-C3A65718A961}">
          <p14:sldIdLst>
            <p14:sldId id="337"/>
            <p14:sldId id="338"/>
            <p14:sldId id="339"/>
            <p14:sldId id="340"/>
            <p14:sldId id="341"/>
            <p14:sldId id="342"/>
          </p14:sldIdLst>
        </p14:section>
        <p14:section name="Content slides" id="{91BBCEB9-D249-4B85-8C02-939242F9B352}">
          <p14:sldIdLst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</p14:sldIdLst>
        </p14:section>
        <p14:section name="End slides" id="{DD601A4E-5832-47AC-9E3A-5100A20855C5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ike Kala-Sikk" initials="MK" lastIdx="3" clrIdx="0">
    <p:extLst>
      <p:ext uri="{19B8F6BF-5375-455C-9EA6-DF929625EA0E}">
        <p15:presenceInfo xmlns:p15="http://schemas.microsoft.com/office/powerpoint/2012/main" userId="S-1-5-21-2983161654-3330284812-1284754214-425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E6"/>
    <a:srgbClr val="78439E"/>
    <a:srgbClr val="233E6F"/>
    <a:srgbClr val="2C56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821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outlineViewPr>
    <p:cViewPr>
      <p:scale>
        <a:sx n="33" d="100"/>
        <a:sy n="33" d="100"/>
      </p:scale>
      <p:origin x="0" y="-19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ableStyles" Target="tableStyles.xml"/><Relationship Id="rId21" Type="http://schemas.openxmlformats.org/officeDocument/2006/relationships/slide" Target="slides/slide12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714BD-3ED6-4E20-9AB8-302D721AA80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D32F7-79CD-4EC9-A53B-F009251E6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9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has le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25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ealkiri">
    <p:bg>
      <p:bgPr>
        <a:blipFill dpi="0" rotWithShape="1">
          <a:blip r:embed="rId2">
            <a:lum/>
          </a:blip>
          <a:srcRect/>
          <a:stretch>
            <a:fillRect l="-51000" t="-72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009395-5E32-498B-83EC-1748C1226928}"/>
              </a:ext>
            </a:extLst>
          </p:cNvPr>
          <p:cNvSpPr/>
          <p:nvPr userDrawn="1"/>
        </p:nvSpPr>
        <p:spPr>
          <a:xfrm rot="20700000">
            <a:off x="3172067" y="23192"/>
            <a:ext cx="11229975" cy="862214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F8FC2C-7D6D-4B22-83F1-D8F3BBA6629B}"/>
              </a:ext>
            </a:extLst>
          </p:cNvPr>
          <p:cNvSpPr/>
          <p:nvPr userDrawn="1"/>
        </p:nvSpPr>
        <p:spPr>
          <a:xfrm rot="20700000">
            <a:off x="3353042" y="-281608"/>
            <a:ext cx="11229975" cy="86221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4CD633-8902-4781-8DBE-A3B40FA63D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6226" y="1757737"/>
            <a:ext cx="6724650" cy="78952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rgbClr val="2C5697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BF13350-F3CD-4315-BECA-5B7F7F4F5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6225" y="2956708"/>
            <a:ext cx="6724650" cy="359649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3032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ja pealkir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009395-5E32-498B-83EC-1748C1226928}"/>
              </a:ext>
            </a:extLst>
          </p:cNvPr>
          <p:cNvSpPr/>
          <p:nvPr userDrawn="1"/>
        </p:nvSpPr>
        <p:spPr>
          <a:xfrm rot="20700000">
            <a:off x="3172067" y="23192"/>
            <a:ext cx="11229975" cy="862214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F8FC2C-7D6D-4B22-83F1-D8F3BBA6629B}"/>
              </a:ext>
            </a:extLst>
          </p:cNvPr>
          <p:cNvSpPr/>
          <p:nvPr userDrawn="1"/>
        </p:nvSpPr>
        <p:spPr>
          <a:xfrm rot="20700000">
            <a:off x="3353042" y="-281608"/>
            <a:ext cx="11229975" cy="86221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4CD633-8902-4781-8DBE-A3B40FA63D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6226" y="1757737"/>
            <a:ext cx="6724650" cy="78952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rgbClr val="2C5697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BF13350-F3CD-4315-BECA-5B7F7F4F5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6225" y="2956708"/>
            <a:ext cx="6724650" cy="359649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7299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ja pealkiri">
    <p:bg>
      <p:bgPr>
        <a:blipFill dpi="0" rotWithShape="1">
          <a:blip r:embed="rId2">
            <a:lum/>
          </a:blip>
          <a:srcRect/>
          <a:stretch>
            <a:fillRect l="-1000" t="-11000" r="-49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ACA9FA-105D-4707-80BF-621478F89373}"/>
              </a:ext>
            </a:extLst>
          </p:cNvPr>
          <p:cNvSpPr/>
          <p:nvPr userDrawn="1"/>
        </p:nvSpPr>
        <p:spPr>
          <a:xfrm rot="900000">
            <a:off x="-919117" y="-142057"/>
            <a:ext cx="8879026" cy="8521037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0EF09-159B-4598-B3A0-B720F3309C1E}"/>
              </a:ext>
            </a:extLst>
          </p:cNvPr>
          <p:cNvSpPr/>
          <p:nvPr userDrawn="1"/>
        </p:nvSpPr>
        <p:spPr>
          <a:xfrm rot="900000">
            <a:off x="-1014367" y="-351605"/>
            <a:ext cx="8879026" cy="8521037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4CD633-8902-4781-8DBE-A3B40FA63D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1024312"/>
            <a:ext cx="6724650" cy="78952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BF13350-F3CD-4315-BECA-5B7F7F4F5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2237196"/>
            <a:ext cx="6724650" cy="4296954"/>
          </a:xfrm>
          <a:custGeom>
            <a:avLst/>
            <a:gdLst>
              <a:gd name="connsiteX0" fmla="*/ 0 w 6724650"/>
              <a:gd name="connsiteY0" fmla="*/ 0 h 4296954"/>
              <a:gd name="connsiteX1" fmla="*/ 6724650 w 6724650"/>
              <a:gd name="connsiteY1" fmla="*/ 0 h 4296954"/>
              <a:gd name="connsiteX2" fmla="*/ 6724650 w 6724650"/>
              <a:gd name="connsiteY2" fmla="*/ 4296954 h 4296954"/>
              <a:gd name="connsiteX3" fmla="*/ 0 w 6724650"/>
              <a:gd name="connsiteY3" fmla="*/ 4296954 h 4296954"/>
              <a:gd name="connsiteX4" fmla="*/ 0 w 6724650"/>
              <a:gd name="connsiteY4" fmla="*/ 0 h 4296954"/>
              <a:gd name="connsiteX0" fmla="*/ 0 w 6724650"/>
              <a:gd name="connsiteY0" fmla="*/ 0 h 4296954"/>
              <a:gd name="connsiteX1" fmla="*/ 6724650 w 6724650"/>
              <a:gd name="connsiteY1" fmla="*/ 0 h 4296954"/>
              <a:gd name="connsiteX2" fmla="*/ 5476875 w 6724650"/>
              <a:gd name="connsiteY2" fmla="*/ 4287429 h 4296954"/>
              <a:gd name="connsiteX3" fmla="*/ 0 w 6724650"/>
              <a:gd name="connsiteY3" fmla="*/ 4296954 h 4296954"/>
              <a:gd name="connsiteX4" fmla="*/ 0 w 6724650"/>
              <a:gd name="connsiteY4" fmla="*/ 0 h 429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4650" h="4296954">
                <a:moveTo>
                  <a:pt x="0" y="0"/>
                </a:moveTo>
                <a:lnTo>
                  <a:pt x="6724650" y="0"/>
                </a:lnTo>
                <a:lnTo>
                  <a:pt x="5476875" y="4287429"/>
                </a:lnTo>
                <a:lnTo>
                  <a:pt x="0" y="4296954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22714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ja pealkir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ACA9FA-105D-4707-80BF-621478F89373}"/>
              </a:ext>
            </a:extLst>
          </p:cNvPr>
          <p:cNvSpPr/>
          <p:nvPr userDrawn="1"/>
        </p:nvSpPr>
        <p:spPr>
          <a:xfrm rot="900000">
            <a:off x="-919117" y="-142057"/>
            <a:ext cx="8879026" cy="8521037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D0EF09-159B-4598-B3A0-B720F3309C1E}"/>
              </a:ext>
            </a:extLst>
          </p:cNvPr>
          <p:cNvSpPr/>
          <p:nvPr userDrawn="1"/>
        </p:nvSpPr>
        <p:spPr>
          <a:xfrm rot="900000">
            <a:off x="-1014367" y="-351605"/>
            <a:ext cx="8879026" cy="8521037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34CD633-8902-4781-8DBE-A3B40FA63D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1024312"/>
            <a:ext cx="6724650" cy="78952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BF13350-F3CD-4315-BECA-5B7F7F4F5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2237196"/>
            <a:ext cx="6724650" cy="4296954"/>
          </a:xfrm>
          <a:custGeom>
            <a:avLst/>
            <a:gdLst>
              <a:gd name="connsiteX0" fmla="*/ 0 w 6724650"/>
              <a:gd name="connsiteY0" fmla="*/ 0 h 4296954"/>
              <a:gd name="connsiteX1" fmla="*/ 6724650 w 6724650"/>
              <a:gd name="connsiteY1" fmla="*/ 0 h 4296954"/>
              <a:gd name="connsiteX2" fmla="*/ 6724650 w 6724650"/>
              <a:gd name="connsiteY2" fmla="*/ 4296954 h 4296954"/>
              <a:gd name="connsiteX3" fmla="*/ 0 w 6724650"/>
              <a:gd name="connsiteY3" fmla="*/ 4296954 h 4296954"/>
              <a:gd name="connsiteX4" fmla="*/ 0 w 6724650"/>
              <a:gd name="connsiteY4" fmla="*/ 0 h 4296954"/>
              <a:gd name="connsiteX0" fmla="*/ 0 w 6724650"/>
              <a:gd name="connsiteY0" fmla="*/ 0 h 4296954"/>
              <a:gd name="connsiteX1" fmla="*/ 6724650 w 6724650"/>
              <a:gd name="connsiteY1" fmla="*/ 0 h 4296954"/>
              <a:gd name="connsiteX2" fmla="*/ 5476875 w 6724650"/>
              <a:gd name="connsiteY2" fmla="*/ 4287429 h 4296954"/>
              <a:gd name="connsiteX3" fmla="*/ 0 w 6724650"/>
              <a:gd name="connsiteY3" fmla="*/ 4296954 h 4296954"/>
              <a:gd name="connsiteX4" fmla="*/ 0 w 6724650"/>
              <a:gd name="connsiteY4" fmla="*/ 0 h 429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4650" h="4296954">
                <a:moveTo>
                  <a:pt x="0" y="0"/>
                </a:moveTo>
                <a:lnTo>
                  <a:pt x="6724650" y="0"/>
                </a:lnTo>
                <a:lnTo>
                  <a:pt x="5476875" y="4287429"/>
                </a:lnTo>
                <a:lnTo>
                  <a:pt x="0" y="4296954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41431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 t="-11000" r="-4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65E57-2A85-4224-9121-5171EE248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009649"/>
            <a:ext cx="5343525" cy="1809751"/>
          </a:xfrm>
        </p:spPr>
        <p:txBody>
          <a:bodyPr anchor="t"/>
          <a:lstStyle>
            <a:lvl1pPr>
              <a:defRPr>
                <a:solidFill>
                  <a:srgbClr val="233E6F"/>
                </a:solidFill>
              </a:defRPr>
            </a:lvl1pPr>
          </a:lstStyle>
          <a:p>
            <a:r>
              <a:rPr lang="et-EE" dirty="0"/>
              <a:t>PEALKIRI</a:t>
            </a:r>
          </a:p>
        </p:txBody>
      </p:sp>
    </p:spTree>
    <p:extLst>
      <p:ext uri="{BB962C8B-B14F-4D97-AF65-F5344CB8AC3E}">
        <p14:creationId xmlns:p14="http://schemas.microsoft.com/office/powerpoint/2010/main" val="213799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 t="-14000" r="-10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3B3A53-D058-442A-AD74-2EC4018360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009649"/>
            <a:ext cx="7886701" cy="1809751"/>
          </a:xfrm>
        </p:spPr>
        <p:txBody>
          <a:bodyPr anchor="t"/>
          <a:lstStyle>
            <a:lvl1pPr>
              <a:defRPr>
                <a:solidFill>
                  <a:srgbClr val="233E6F"/>
                </a:solidFill>
              </a:defRPr>
            </a:lvl1pPr>
          </a:lstStyle>
          <a:p>
            <a:r>
              <a:rPr lang="et-EE" dirty="0"/>
              <a:t>PEALKIRI</a:t>
            </a:r>
          </a:p>
        </p:txBody>
      </p:sp>
    </p:spTree>
    <p:extLst>
      <p:ext uri="{BB962C8B-B14F-4D97-AF65-F5344CB8AC3E}">
        <p14:creationId xmlns:p14="http://schemas.microsoft.com/office/powerpoint/2010/main" val="3453809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0B38-F551-4E7D-8202-110D3E095A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43226"/>
            <a:ext cx="4772025" cy="29337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PEALKIRI</a:t>
            </a:r>
          </a:p>
        </p:txBody>
      </p:sp>
    </p:spTree>
    <p:extLst>
      <p:ext uri="{BB962C8B-B14F-4D97-AF65-F5344CB8AC3E}">
        <p14:creationId xmlns:p14="http://schemas.microsoft.com/office/powerpoint/2010/main" val="358601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 l="-17000" t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16BC2-CE6B-472B-B7A3-738CD06C9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95784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PEALKIRI</a:t>
            </a:r>
          </a:p>
        </p:txBody>
      </p:sp>
    </p:spTree>
    <p:extLst>
      <p:ext uri="{BB962C8B-B14F-4D97-AF65-F5344CB8AC3E}">
        <p14:creationId xmlns:p14="http://schemas.microsoft.com/office/powerpoint/2010/main" val="43546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has le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46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49598EE-AADB-4ECB-8553-55873FB85B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7866413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rgbClr val="2C5697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0DBB588-74A2-4333-9966-CD01592E3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866413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F09940-0FE8-4274-9857-E00989AD28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72550" y="481387"/>
            <a:ext cx="3219450" cy="2457450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28C8A09-D796-4A3C-8188-BCF9112AB0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72550" y="3657600"/>
            <a:ext cx="3219450" cy="2457450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08182EB-E495-4E71-B6B7-3588B130FB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5806" y="3028949"/>
            <a:ext cx="3172370" cy="51435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2">
                    <a:lumMod val="50000"/>
                  </a:schemeClr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pPr lvl="0"/>
            <a:r>
              <a:rPr lang="et-EE" dirty="0"/>
              <a:t>Pildiallkiri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BAC6F3C-3533-40A8-9B02-975AF75F4D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95806" y="6181724"/>
            <a:ext cx="3172370" cy="514351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bg2">
                    <a:lumMod val="50000"/>
                  </a:schemeClr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pPr lvl="0"/>
            <a:r>
              <a:rPr lang="et-EE" dirty="0"/>
              <a:t>Pildiallkiri</a:t>
            </a:r>
          </a:p>
        </p:txBody>
      </p:sp>
    </p:spTree>
    <p:extLst>
      <p:ext uri="{BB962C8B-B14F-4D97-AF65-F5344CB8AC3E}">
        <p14:creationId xmlns:p14="http://schemas.microsoft.com/office/powerpoint/2010/main" val="658578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49598EE-AADB-4ECB-8553-55873FB85B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10312400" cy="65208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rgbClr val="2C5697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0DBB588-74A2-4333-9966-CD01592E3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295400"/>
            <a:ext cx="10312400" cy="2565400"/>
          </a:xfrm>
        </p:spPr>
        <p:txBody>
          <a:bodyPr numCol="1">
            <a:normAutofit/>
          </a:bodyPr>
          <a:lstStyle>
            <a:lvl1pPr marL="0" indent="0" algn="l">
              <a:buNone/>
              <a:defRPr sz="1800"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t-EE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F09940-0FE8-4274-9857-E00989AD28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50220" y="4003303"/>
            <a:ext cx="2998990" cy="2289170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08182EB-E495-4E71-B6B7-3588B130FB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682" y="6346870"/>
            <a:ext cx="3108528" cy="43969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>
                <a:solidFill>
                  <a:schemeClr val="bg2">
                    <a:lumMod val="50000"/>
                  </a:schemeClr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pPr lvl="0"/>
            <a:r>
              <a:rPr lang="et-EE" dirty="0"/>
              <a:t>Pildiallkiri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B86A5B3-6E92-4B59-9D55-7A8D42C0EC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97011" y="4003303"/>
            <a:ext cx="2998990" cy="2289170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070FEFAB-534B-498E-95A1-AE71879DB0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7473" y="6346870"/>
            <a:ext cx="3108528" cy="43969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>
                <a:solidFill>
                  <a:schemeClr val="bg2">
                    <a:lumMod val="50000"/>
                  </a:schemeClr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pPr lvl="0"/>
            <a:r>
              <a:rPr lang="et-EE" dirty="0"/>
              <a:t>Pildiallkiri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56A9D702-BF2C-4462-90C5-DC01040D5E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284470" y="4003303"/>
            <a:ext cx="2998990" cy="2289170"/>
          </a:xfrm>
        </p:spPr>
        <p:txBody>
          <a:bodyPr anchor="ctr"/>
          <a:lstStyle>
            <a:lvl1pPr algn="ctr"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A965D87-3B18-4F40-9DAE-113938E218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74932" y="6346870"/>
            <a:ext cx="3108528" cy="43969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200">
                <a:solidFill>
                  <a:schemeClr val="bg2">
                    <a:lumMod val="50000"/>
                  </a:schemeClr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pPr lvl="0"/>
            <a:r>
              <a:rPr lang="et-EE" dirty="0"/>
              <a:t>Pildiallkiri</a:t>
            </a:r>
          </a:p>
        </p:txBody>
      </p:sp>
    </p:spTree>
    <p:extLst>
      <p:ext uri="{BB962C8B-B14F-4D97-AF65-F5344CB8AC3E}">
        <p14:creationId xmlns:p14="http://schemas.microsoft.com/office/powerpoint/2010/main" val="3361716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ldiga avaslaid">
    <p:bg>
      <p:bgPr>
        <a:blipFill dpi="0" rotWithShape="1">
          <a:blip r:embed="rId2">
            <a:lum/>
          </a:blip>
          <a:srcRect/>
          <a:stretch>
            <a:fillRect l="9000" t="-9000" r="-1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3550" y="-269914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D51DF-C05C-6633-4C4B-075F51A0E405}"/>
              </a:ext>
            </a:extLst>
          </p:cNvPr>
          <p:cNvSpPr/>
          <p:nvPr userDrawn="1"/>
        </p:nvSpPr>
        <p:spPr>
          <a:xfrm rot="900000">
            <a:off x="-832026" y="4405807"/>
            <a:ext cx="2584464" cy="2693354"/>
          </a:xfrm>
          <a:prstGeom prst="rect">
            <a:avLst/>
          </a:prstGeom>
          <a:blipFill dpi="0" rotWithShape="0">
            <a:blip r:embed="rId3"/>
            <a:srcRect/>
            <a:stretch>
              <a:fillRect l="-22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277ED7-684E-75DD-72E9-0C32E5D09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-906313" y="4369608"/>
            <a:ext cx="2633677" cy="3035424"/>
          </a:xfrm>
          <a:blipFill dpi="0" rotWithShape="0">
            <a:blip r:embed="rId3"/>
            <a:srcRect/>
            <a:stretch>
              <a:fillRect t="15000" r="-70000"/>
            </a:stretch>
          </a:blipFill>
        </p:spPr>
        <p:txBody>
          <a:bodyPr wrap="square" anchor="ctr"/>
          <a:lstStyle>
            <a:lvl1pPr marL="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 err="1"/>
              <a:t>Photo</a:t>
            </a:r>
            <a:r>
              <a:rPr lang="et-EE" dirty="0"/>
              <a:t> of </a:t>
            </a:r>
            <a:r>
              <a:rPr lang="et-EE" dirty="0" err="1"/>
              <a:t>presenter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781" y="940418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E46AF10-C4E4-4130-87BF-6EA8EAC9EF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784850" cy="708025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TITLE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256F9F4-819E-4B66-BA33-0C22B2777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1474" y="4763089"/>
            <a:ext cx="3489255" cy="95639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Name</a:t>
            </a:r>
            <a:r>
              <a:rPr lang="et-EE" dirty="0"/>
              <a:t> Last </a:t>
            </a:r>
            <a:r>
              <a:rPr lang="et-EE" dirty="0" err="1"/>
              <a:t>Name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054F536-C126-489B-853A-3EEA1F4C2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1474" y="5719482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position</a:t>
            </a:r>
            <a:endParaRPr lang="et-EE" dirty="0"/>
          </a:p>
          <a:p>
            <a:pPr lvl="0"/>
            <a:r>
              <a:rPr lang="et-EE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77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ldiga ava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D51DF-C05C-6633-4C4B-075F51A0E405}"/>
              </a:ext>
            </a:extLst>
          </p:cNvPr>
          <p:cNvSpPr/>
          <p:nvPr userDrawn="1"/>
        </p:nvSpPr>
        <p:spPr>
          <a:xfrm rot="900000">
            <a:off x="-832026" y="4405807"/>
            <a:ext cx="2584464" cy="2693354"/>
          </a:xfrm>
          <a:prstGeom prst="rect">
            <a:avLst/>
          </a:prstGeom>
          <a:blipFill dpi="0" rotWithShape="0">
            <a:blip r:embed="rId2"/>
            <a:srcRect/>
            <a:stretch>
              <a:fillRect l="-22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277ED7-684E-75DD-72E9-0C32E5D09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-906313" y="4369608"/>
            <a:ext cx="2633677" cy="3035424"/>
          </a:xfrm>
          <a:blipFill dpi="0" rotWithShape="0">
            <a:blip r:embed="rId2"/>
            <a:srcRect/>
            <a:stretch>
              <a:fillRect t="15000" r="-70000"/>
            </a:stretch>
          </a:blipFill>
        </p:spPr>
        <p:txBody>
          <a:bodyPr wrap="square" anchor="ctr"/>
          <a:lstStyle>
            <a:lvl1pPr marL="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 err="1"/>
              <a:t>Photo</a:t>
            </a:r>
            <a:r>
              <a:rPr lang="et-EE" dirty="0"/>
              <a:t> of </a:t>
            </a:r>
            <a:r>
              <a:rPr lang="et-EE" dirty="0" err="1"/>
              <a:t>presenter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781" y="932677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0449B40-72BA-4112-A628-BC6EEF259B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784850" cy="708025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TITLE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C08C361-E40A-4041-8398-5547284A28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1474" y="4763089"/>
            <a:ext cx="3453397" cy="95639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Name</a:t>
            </a:r>
            <a:r>
              <a:rPr lang="et-EE" dirty="0"/>
              <a:t> Last </a:t>
            </a:r>
            <a:r>
              <a:rPr lang="et-EE" dirty="0" err="1"/>
              <a:t>Name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F58A236-967C-4F91-92B1-BF18BD726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1474" y="5719482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position</a:t>
            </a:r>
            <a:endParaRPr lang="et-EE" dirty="0"/>
          </a:p>
          <a:p>
            <a:pPr lvl="0"/>
            <a:r>
              <a:rPr lang="et-EE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ta avaslaid">
    <p:bg>
      <p:bgPr>
        <a:blipFill dpi="0" rotWithShape="1">
          <a:blip r:embed="rId2">
            <a:lum/>
          </a:blip>
          <a:srcRect/>
          <a:stretch>
            <a:fillRect l="9000" t="-9000" r="-1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C26D9A0-F6CC-4B55-95D8-0C2EA2A93BB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781" y="959236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8882AB-F8F3-4902-AB8C-91A3385599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594348" cy="1743824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TITLE</a:t>
            </a:r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4F2DADD-CDF5-4D08-9D29-5BFF0FECDC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781" y="4500125"/>
            <a:ext cx="3750550" cy="95639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Name</a:t>
            </a:r>
            <a:r>
              <a:rPr lang="et-EE" dirty="0"/>
              <a:t> Last </a:t>
            </a:r>
            <a:r>
              <a:rPr lang="et-EE" dirty="0" err="1"/>
              <a:t>Name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0F062E2-64BC-45F2-B9BD-1ADC46E0CB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81" y="5456518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position</a:t>
            </a:r>
            <a:endParaRPr lang="et-EE" dirty="0"/>
          </a:p>
          <a:p>
            <a:pPr lvl="0"/>
            <a:r>
              <a:rPr lang="et-EE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ldiga ava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22781" y="959236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D9415CD-0316-4559-9889-A69F61288D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594348" cy="1743824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TITLE</a:t>
            </a:r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A32B746-86DE-4B2F-8752-55A52E825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781" y="4500125"/>
            <a:ext cx="4231713" cy="956393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Name</a:t>
            </a:r>
            <a:r>
              <a:rPr lang="et-EE" dirty="0"/>
              <a:t> Last </a:t>
            </a:r>
            <a:r>
              <a:rPr lang="et-EE" dirty="0" err="1"/>
              <a:t>Name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644C047-474C-4857-8173-9E1B36D751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81" y="5456518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 err="1"/>
              <a:t>position</a:t>
            </a:r>
            <a:endParaRPr lang="et-EE" dirty="0"/>
          </a:p>
          <a:p>
            <a:pPr lvl="0"/>
            <a:r>
              <a:rPr lang="et-EE" dirty="0" err="1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0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rgbClr val="1B365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44681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A794CC4-2906-4034-A13D-C4FFF573A900}"/>
              </a:ext>
            </a:extLst>
          </p:cNvPr>
          <p:cNvGrpSpPr/>
          <p:nvPr userDrawn="1"/>
        </p:nvGrpSpPr>
        <p:grpSpPr>
          <a:xfrm>
            <a:off x="-669885" y="3439850"/>
            <a:ext cx="6801440" cy="4581969"/>
            <a:chOff x="-669885" y="3439850"/>
            <a:chExt cx="6801440" cy="458196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73F318B-ED26-0D18-28B8-CD1FE48B20A1}"/>
                </a:ext>
              </a:extLst>
            </p:cNvPr>
            <p:cNvSpPr/>
            <p:nvPr userDrawn="1"/>
          </p:nvSpPr>
          <p:spPr>
            <a:xfrm rot="20700000">
              <a:off x="-669885" y="3439850"/>
              <a:ext cx="3445922" cy="4581969"/>
            </a:xfrm>
            <a:prstGeom prst="rect">
              <a:avLst/>
            </a:prstGeom>
            <a:solidFill>
              <a:srgbClr val="233E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1E4C92-C69F-E6E0-E625-5235BBC90C1F}"/>
                </a:ext>
              </a:extLst>
            </p:cNvPr>
            <p:cNvSpPr/>
            <p:nvPr userDrawn="1"/>
          </p:nvSpPr>
          <p:spPr>
            <a:xfrm rot="900000">
              <a:off x="75062" y="4721191"/>
              <a:ext cx="6056493" cy="3017368"/>
            </a:xfrm>
            <a:prstGeom prst="rect">
              <a:avLst/>
            </a:prstGeom>
            <a:solidFill>
              <a:srgbClr val="2C569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AADEA12-7B6B-4CF4-82FB-13592781EA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119381"/>
            <a:ext cx="4292600" cy="77134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425ADD-58A8-4A9D-987C-0FC7666E89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718050" cy="984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453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833" y="3752114"/>
            <a:ext cx="1257241" cy="126445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Heading2</a:t>
            </a:r>
          </a:p>
        </p:txBody>
      </p:sp>
    </p:spTree>
    <p:extLst>
      <p:ext uri="{BB962C8B-B14F-4D97-AF65-F5344CB8AC3E}">
        <p14:creationId xmlns:p14="http://schemas.microsoft.com/office/powerpoint/2010/main" val="1117649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4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2833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495470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787397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Shorter text</a:t>
            </a:r>
          </a:p>
        </p:txBody>
      </p:sp>
    </p:spTree>
    <p:extLst>
      <p:ext uri="{BB962C8B-B14F-4D97-AF65-F5344CB8AC3E}">
        <p14:creationId xmlns:p14="http://schemas.microsoft.com/office/powerpoint/2010/main" val="2827209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2682382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5378827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akiri ja tekst 2">
    <p:bg>
      <p:bgPr>
        <a:blipFill dpi="0" rotWithShape="1">
          <a:blip r:embed="rId2">
            <a:lum/>
          </a:blip>
          <a:srcRect/>
          <a:stretch>
            <a:fillRect l="36000" t="-1000" r="-32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DCF195-D64A-49EC-8ED0-8A90B0AC2BC4}"/>
              </a:ext>
            </a:extLst>
          </p:cNvPr>
          <p:cNvSpPr/>
          <p:nvPr userDrawn="1"/>
        </p:nvSpPr>
        <p:spPr>
          <a:xfrm rot="900000">
            <a:off x="-1178300" y="-859210"/>
            <a:ext cx="8411167" cy="8775300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E2B02-9E1D-41C0-89A2-1BD4077C6834}"/>
              </a:ext>
            </a:extLst>
          </p:cNvPr>
          <p:cNvSpPr/>
          <p:nvPr userDrawn="1"/>
        </p:nvSpPr>
        <p:spPr>
          <a:xfrm rot="900000">
            <a:off x="-1000500" y="-554410"/>
            <a:ext cx="8411167" cy="8775300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99C74B9-21EF-43D7-9A2E-36D0709AC6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656272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094768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4094768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04DDDD36-1C56-4461-9D20-E7E7E53D6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656272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235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96C8E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98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96C8E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604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and white image of a building&#10;&#10;Description automatically generated with low confidence">
            <a:extLst>
              <a:ext uri="{FF2B5EF4-FFF2-40B4-BE49-F238E27FC236}">
                <a16:creationId xmlns:a16="http://schemas.microsoft.com/office/drawing/2014/main" id="{7CA61184-65A9-45AE-B185-E4DE1D2146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F8EA5E0-1E1A-4E22-BC9E-3AA163FC9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F4F726-CA19-4AA6-9F20-180565C8D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570183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36258D79-52E2-4002-919A-0FA0EDED7B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526972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978814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81332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312467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tid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E53E47-792F-4C7C-B690-F2B8F37A20B1}"/>
              </a:ext>
            </a:extLst>
          </p:cNvPr>
          <p:cNvSpPr/>
          <p:nvPr userDrawn="1"/>
        </p:nvSpPr>
        <p:spPr>
          <a:xfrm rot="20700000">
            <a:off x="7919674" y="-800389"/>
            <a:ext cx="7362501" cy="881827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7B2A37-C8FE-4327-90D0-1EF5533788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 rot="900000">
            <a:off x="6980636" y="3663034"/>
            <a:ext cx="6802265" cy="4427136"/>
          </a:xfrm>
          <a:blipFill dpi="0" rotWithShape="0">
            <a:blip r:embed="rId2"/>
            <a:srcRect/>
            <a:stretch>
              <a:fillRect t="-3000" r="-35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EDFFF05C-F236-4F7C-B815-988F28E16F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8199791" y="-833895"/>
            <a:ext cx="6802265" cy="4427136"/>
          </a:xfrm>
          <a:blipFill dpi="0" rotWithShape="0">
            <a:blip r:embed="rId2"/>
            <a:srcRect/>
            <a:stretch>
              <a:fillRect t="-3000" r="-35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BC5E-AD59-40BD-93EC-570A0E6B4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481387"/>
            <a:ext cx="5571113" cy="6221413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153220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5146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67846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000" r="-5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3319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n-US" noProof="0" dirty="0"/>
              <a:t>First Name Last N</a:t>
            </a:r>
            <a:r>
              <a:rPr lang="et-EE" noProof="0" dirty="0"/>
              <a:t>a</a:t>
            </a:r>
            <a:r>
              <a:rPr lang="en-US" noProof="0" dirty="0"/>
              <a:t>me</a:t>
            </a:r>
          </a:p>
          <a:p>
            <a:pPr lvl="0"/>
            <a:r>
              <a:rPr lang="en-US" noProof="0" dirty="0"/>
              <a:t>Other information</a:t>
            </a:r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362231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45E56FC-1399-4C14-8554-1657BEE0D9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068047"/>
            <a:ext cx="3661335" cy="687729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795E974C-C2E3-478F-A6AD-C9BEBBCD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952253" cy="8120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1906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833" y="3752114"/>
            <a:ext cx="1257241" cy="126445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Heading2</a:t>
            </a:r>
          </a:p>
        </p:txBody>
      </p:sp>
    </p:spTree>
    <p:extLst>
      <p:ext uri="{BB962C8B-B14F-4D97-AF65-F5344CB8AC3E}">
        <p14:creationId xmlns:p14="http://schemas.microsoft.com/office/powerpoint/2010/main" val="37208105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677297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478848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702036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Short text</a:t>
            </a:r>
          </a:p>
        </p:txBody>
      </p:sp>
    </p:spTree>
    <p:extLst>
      <p:ext uri="{BB962C8B-B14F-4D97-AF65-F5344CB8AC3E}">
        <p14:creationId xmlns:p14="http://schemas.microsoft.com/office/powerpoint/2010/main" val="630768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6260841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2578599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67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5296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5697"/>
              </a:buClr>
              <a:buSzPct val="118000"/>
              <a:buFont typeface="Tahoma" panose="020B0604030504040204" pitchFamily="34" charset="0"/>
              <a:buNone/>
              <a:tabLst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5697"/>
              </a:buClr>
              <a:buSzPct val="118000"/>
              <a:buFont typeface="Tahoma" panose="020B0604030504040204" pitchFamily="34" charset="0"/>
              <a:buNone/>
              <a:tabLst/>
              <a:defRPr/>
            </a:pPr>
            <a:r>
              <a:rPr lang="et-EE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965910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2186589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8111508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6561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n-US" noProof="0" dirty="0"/>
              <a:t>First Name Last Name</a:t>
            </a:r>
          </a:p>
          <a:p>
            <a:pPr lvl="0"/>
            <a:r>
              <a:rPr lang="en-US" noProof="0" dirty="0"/>
              <a:t>Other information</a:t>
            </a:r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33931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CEEC762D-943E-4E46-BD3F-FA0D7E1DC6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068047"/>
            <a:ext cx="3661335" cy="687729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A0698F6-9A43-495A-9CE6-0A4A8A2761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952253" cy="8120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2512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833" y="3752114"/>
            <a:ext cx="1257241" cy="126445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Heading2</a:t>
            </a:r>
          </a:p>
        </p:txBody>
      </p:sp>
    </p:spTree>
    <p:extLst>
      <p:ext uri="{BB962C8B-B14F-4D97-AF65-F5344CB8AC3E}">
        <p14:creationId xmlns:p14="http://schemas.microsoft.com/office/powerpoint/2010/main" val="37846138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154584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944267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7325124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Short text</a:t>
            </a:r>
          </a:p>
        </p:txBody>
      </p:sp>
    </p:spTree>
    <p:extLst>
      <p:ext uri="{BB962C8B-B14F-4D97-AF65-F5344CB8AC3E}">
        <p14:creationId xmlns:p14="http://schemas.microsoft.com/office/powerpoint/2010/main" val="292389757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709353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4044830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FE5BBD0-6C7B-4E53-B005-03490218817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52400" y="0"/>
            <a:ext cx="123444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636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4973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 err="1"/>
              <a:t>Text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878040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5277064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393606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4491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n-US" noProof="0" dirty="0"/>
              <a:t>First Name Last Name</a:t>
            </a:r>
          </a:p>
          <a:p>
            <a:pPr lvl="0"/>
            <a:r>
              <a:rPr lang="en-US" noProof="0" dirty="0"/>
              <a:t>Other information</a:t>
            </a:r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25319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C833EB4-0E64-45DF-AA1E-CC5A4B53C1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068047"/>
            <a:ext cx="3661335" cy="687729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AB955E96-D9AE-4243-8986-E5D201B484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952253" cy="8120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2398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833" y="3752114"/>
            <a:ext cx="1257241" cy="126445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Heading2</a:t>
            </a:r>
          </a:p>
        </p:txBody>
      </p:sp>
    </p:spTree>
    <p:extLst>
      <p:ext uri="{BB962C8B-B14F-4D97-AF65-F5344CB8AC3E}">
        <p14:creationId xmlns:p14="http://schemas.microsoft.com/office/powerpoint/2010/main" val="4992196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653535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9631748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791205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Short text</a:t>
            </a:r>
          </a:p>
        </p:txBody>
      </p:sp>
    </p:spTree>
    <p:extLst>
      <p:ext uri="{BB962C8B-B14F-4D97-AF65-F5344CB8AC3E}">
        <p14:creationId xmlns:p14="http://schemas.microsoft.com/office/powerpoint/2010/main" val="3090240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7410046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76104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14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0670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 err="1"/>
              <a:t>Text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373111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465989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291140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9781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n-US" noProof="0" dirty="0"/>
              <a:t>First Name Last Name</a:t>
            </a:r>
          </a:p>
          <a:p>
            <a:pPr lvl="0"/>
            <a:r>
              <a:rPr lang="en-US" noProof="0" dirty="0"/>
              <a:t>Other information</a:t>
            </a:r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TITLE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74426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7E6E4C76-5D79-4821-BC6A-F8AF8A2D3B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068047"/>
            <a:ext cx="3661335" cy="687729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D0527622-FB26-48D3-8989-6E88CA9778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952253" cy="8120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17622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C56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833" y="3752114"/>
            <a:ext cx="1257241" cy="1264452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Heading2</a:t>
            </a:r>
          </a:p>
        </p:txBody>
      </p:sp>
    </p:spTree>
    <p:extLst>
      <p:ext uri="{BB962C8B-B14F-4D97-AF65-F5344CB8AC3E}">
        <p14:creationId xmlns:p14="http://schemas.microsoft.com/office/powerpoint/2010/main" val="1852030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533754"/>
            <a:ext cx="1257241" cy="126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206621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280866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7331101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Short text</a:t>
            </a:r>
          </a:p>
        </p:txBody>
      </p:sp>
    </p:spTree>
    <p:extLst>
      <p:ext uri="{BB962C8B-B14F-4D97-AF65-F5344CB8AC3E}">
        <p14:creationId xmlns:p14="http://schemas.microsoft.com/office/powerpoint/2010/main" val="242342954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0070110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HEADING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60070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0827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0831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860496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251700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587397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660729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" panose="02000604000000020004" pitchFamily="2" charset="-79"/>
                <a:ea typeface="+mn-ea"/>
                <a:cs typeface="Rubik" panose="02000604000000020004" pitchFamily="2" charset="-79"/>
              </a:rPr>
              <a:t>unitartutiksu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ubik" panose="02000604000000020004" pitchFamily="2" charset="-79"/>
              <a:ea typeface="+mn-ea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HEADING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ubik Medium" panose="00000600000000000000" pitchFamily="2" charset="-79"/>
                  <a:ea typeface="+mn-ea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00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221898-5D74-E42A-5E8F-C53F44B7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001D7-1813-593F-4CB0-262F329C0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696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33E6F"/>
          </a:solidFill>
          <a:latin typeface="Rubik Medium" panose="00000600000000000000" pitchFamily="2" charset="-79"/>
          <a:ea typeface="+mj-ea"/>
          <a:cs typeface="Rubik Medium" panose="000006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2">
              <a:lumMod val="2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6000"/>
        <a:buFont typeface="Tahoma" panose="020B0604030504040204" pitchFamily="34" charset="0"/>
        <a:buChar char="‣"/>
        <a:defRPr sz="2400" kern="1200">
          <a:solidFill>
            <a:schemeClr val="bg2">
              <a:lumMod val="2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6000"/>
        <a:buFont typeface="Tahoma" panose="020B0604030504040204" pitchFamily="34" charset="0"/>
        <a:buChar char="‣"/>
        <a:defRPr sz="2000" kern="1200">
          <a:solidFill>
            <a:schemeClr val="bg2">
              <a:lumMod val="2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6000"/>
        <a:buFont typeface="Tahoma" panose="020B0604030504040204" pitchFamily="34" charset="0"/>
        <a:buChar char="‣"/>
        <a:defRPr sz="1800" kern="1200">
          <a:solidFill>
            <a:schemeClr val="bg2">
              <a:lumMod val="2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6000"/>
        <a:buFont typeface="Tahoma" panose="020B0604030504040204" pitchFamily="34" charset="0"/>
        <a:buChar char="‣"/>
        <a:defRPr sz="1800" kern="1200">
          <a:solidFill>
            <a:schemeClr val="bg2">
              <a:lumMod val="2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93871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677" r:id="rId5"/>
    <p:sldLayoutId id="2147483765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9925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66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53" r:id="rId13"/>
    <p:sldLayoutId id="2147483757" r:id="rId14"/>
    <p:sldLayoutId id="214748371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0755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67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58" r:id="rId13"/>
    <p:sldLayoutId id="2147483754" r:id="rId14"/>
    <p:sldLayoutId id="214748372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6961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68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59" r:id="rId13"/>
    <p:sldLayoutId id="2147483755" r:id="rId14"/>
    <p:sldLayoutId id="214748373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92185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69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60" r:id="rId13"/>
    <p:sldLayoutId id="2147483756" r:id="rId14"/>
    <p:sldLayoutId id="214748375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168E563-5026-4420-B72E-420B1B96D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300" y="2561143"/>
            <a:ext cx="4094660" cy="1960057"/>
          </a:xfrm>
        </p:spPr>
        <p:txBody>
          <a:bodyPr/>
          <a:lstStyle/>
          <a:p>
            <a:r>
              <a:rPr lang="et-EE" sz="4000" dirty="0">
                <a:ea typeface="Calibri" panose="020F0502020204030204" pitchFamily="34" charset="0"/>
              </a:rPr>
              <a:t>TITLE OF THE PRESENTATION</a:t>
            </a:r>
            <a:endParaRPr lang="en-GB" sz="4000" dirty="0">
              <a:ea typeface="Calibri" panose="020F05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52CDC5-3E56-468B-825C-1E712F8BB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8336" y="4737209"/>
            <a:ext cx="3489255" cy="956393"/>
          </a:xfrm>
        </p:spPr>
        <p:txBody>
          <a:bodyPr/>
          <a:lstStyle/>
          <a:p>
            <a:r>
              <a:rPr lang="et-EE" dirty="0" err="1"/>
              <a:t>First</a:t>
            </a:r>
            <a:r>
              <a:rPr lang="et-EE" dirty="0"/>
              <a:t> </a:t>
            </a:r>
            <a:r>
              <a:rPr lang="et-EE" dirty="0" err="1"/>
              <a:t>Name</a:t>
            </a:r>
            <a:endParaRPr lang="et-EE" dirty="0"/>
          </a:p>
          <a:p>
            <a:r>
              <a:rPr lang="et-EE" dirty="0"/>
              <a:t>Last </a:t>
            </a:r>
            <a:r>
              <a:rPr lang="et-EE" dirty="0" err="1"/>
              <a:t>Name</a:t>
            </a:r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18C2ECF-491A-49C3-B5D3-BED60A2D4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8336" y="5693602"/>
            <a:ext cx="3286055" cy="970575"/>
          </a:xfrm>
        </p:spPr>
        <p:txBody>
          <a:bodyPr/>
          <a:lstStyle/>
          <a:p>
            <a:r>
              <a:rPr lang="et-EE" dirty="0" err="1"/>
              <a:t>Position</a:t>
            </a:r>
            <a:endParaRPr lang="et-EE" dirty="0"/>
          </a:p>
          <a:p>
            <a:r>
              <a:rPr lang="et-EE" dirty="0" err="1"/>
              <a:t>Date</a:t>
            </a:r>
            <a:endParaRPr lang="et-EE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0" y="943876"/>
            <a:ext cx="3415291" cy="8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7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8065E81-C149-4F44-A744-3743D372A6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D577D34-1DB3-4157-B4FB-D8063E173F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0B7894-4EEB-4479-9E5A-BB77CD50E2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591267C-35F7-425F-BA3F-86506739D0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9F217DC-2D97-4DC8-990F-E0959436C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6698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BF711B8-CAF1-465E-AB80-6EB14C1823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832B88C-E6D4-4ED0-80F6-4057B93F52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F56EB1-88E2-4E8A-9C76-89D4C7817F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8175C55-8CD3-4B48-862D-EE7EAA30B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7C231B-03DC-4CFC-B61A-E662910D8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141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33C75A6-B67F-4B83-A02D-68C2BA6931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DB4B58-F557-416D-A34B-F8A31F9E29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77C23B1-DF29-44EF-8AF2-EB41C8DC25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9C3A51-244F-4ED8-887B-81E39DB8D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703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F1A3C18-30BE-40B6-B91F-5DAF15CCBB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FD0C5E-60E6-4576-8300-EBE5158B72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25C01E-DDA0-4DEE-A557-588DC88A00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92D0F4-8210-4FD4-A8E2-23CDFF5FF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98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06DE7CF-F999-4E88-B759-ED13069BA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BA3E2F-9F7C-4251-8B3D-6C1A5F6A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051A574-340F-4C6E-8DAC-DA27C500AD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87A967C-77DB-4026-9BE3-681DC37D44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6303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314B22-4A33-4F18-8118-3F59199C9E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EBB968-11DE-4295-8D4C-54EEA22A56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2243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DEAB6-F101-4FA0-964A-5A381A1A5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67A9DF-4A6F-4986-8FFC-F89F269EE3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67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9E066F-74FB-4A23-9A7B-61B95A15E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3837C6-CA89-4646-8474-4C2E6554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959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F9966-75F9-4869-AB38-836DB5064E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41D60A-CDA1-4013-B232-C80B5406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E66E108-6C29-464E-BD14-EF194DD985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73408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54189C-546F-4917-A718-03EC8F6864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DA7981-9C15-46DC-9D67-111E044A31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46047D-9621-49FE-B673-BA7A37E0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0AF43C0-B610-429E-98F6-C071486FA3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40297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33B12B-38CC-46A8-A511-389D88E8E0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6EFBF4-36D0-43C3-BBFF-986B6CE9CB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DB0F55-AB79-4D9E-B10E-76135FF7B2F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0115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49E68B-5D7B-4544-9630-8021BAB2CE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75098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E99ED7-EB7A-4987-A60C-81CDA75390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01A69EA-2ACF-4E64-A6CD-2FB5258729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CDEE6C1-2043-45CA-85EE-B027D83D03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12928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8EDBD0-FA0E-4412-B7A2-00DCF427EF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56A3C4-F484-4391-9954-DEF6F6AFCA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8180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1A7EA-FD10-44CB-A46A-5D118F930A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1563EB-97F6-4FF9-879A-B0405FFE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39595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B2874D-E898-40F2-BA50-F493D6818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C42FF9-6D84-4148-BC93-20BFD0991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17619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0CC313-AC34-46D8-9ACF-A81453ECCC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FEF71F-514B-49C4-B370-346D045F7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8A6BD94-4035-41D5-B6ED-2B2EBA38EA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49A2C0-10EA-4E3E-9CD5-E6C5051D32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41217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252CC1A-FA1F-4B44-8733-322553D8A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7FD05F2-82CB-4010-B176-8ACB36ADDE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88B2DED-2B47-40AB-B453-4A28D983EF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54817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BD57CE-2ACC-40DA-821D-ED5D60CD18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2717080-3FA9-46CB-884F-390163905A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2C39B3-B4E1-4A54-A3EB-CC53231E44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57190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946823-1FB3-4515-B258-099E19B29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B030D5-3721-4B73-A369-B0132447ED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01362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90690C5-0485-4821-8065-B5C3923B21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80E694B-AF8C-40CD-8448-AFAB2D8A47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24D6C6-9450-4738-85B5-CB403E5889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85109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4DFE85A-E9D0-4E04-9132-D7FAFA4823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2A4D37-AB15-47F4-9015-98216DDC4A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2EE8D2-6F05-4B79-B694-A996588BE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58733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>
            <a:extLst>
              <a:ext uri="{FF2B5EF4-FFF2-40B4-BE49-F238E27FC236}">
                <a16:creationId xmlns:a16="http://schemas.microsoft.com/office/drawing/2014/main" id="{E30FCFFF-D1AE-5AF2-8986-9072EABA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-949466"/>
            <a:ext cx="12869072" cy="85793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374070-BE5D-2F9E-6555-5B0CF03A92AE}"/>
              </a:ext>
            </a:extLst>
          </p:cNvPr>
          <p:cNvSpPr/>
          <p:nvPr/>
        </p:nvSpPr>
        <p:spPr>
          <a:xfrm rot="900000">
            <a:off x="-1708019" y="228693"/>
            <a:ext cx="6993065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235FB8-C5DD-BFE8-4308-5EDF6A3007FE}"/>
              </a:ext>
            </a:extLst>
          </p:cNvPr>
          <p:cNvSpPr/>
          <p:nvPr/>
        </p:nvSpPr>
        <p:spPr>
          <a:xfrm rot="900000">
            <a:off x="-1876003" y="-156939"/>
            <a:ext cx="6913300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4AA8B-87FA-43C9-7D6E-932079672452}"/>
              </a:ext>
            </a:extLst>
          </p:cNvPr>
          <p:cNvSpPr txBox="1"/>
          <p:nvPr/>
        </p:nvSpPr>
        <p:spPr>
          <a:xfrm>
            <a:off x="682126" y="1193588"/>
            <a:ext cx="60969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800" kern="0" dirty="0">
                <a:solidFill>
                  <a:srgbClr val="2F5496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See </a:t>
            </a:r>
            <a:r>
              <a:rPr lang="et-EE" sz="2800" kern="0" dirty="0" err="1">
                <a:solidFill>
                  <a:srgbClr val="2F5496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you</a:t>
            </a:r>
            <a:r>
              <a:rPr lang="et-EE" sz="2800" kern="0" dirty="0">
                <a:solidFill>
                  <a:srgbClr val="2F5496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 at Skytte!</a:t>
            </a:r>
            <a:endParaRPr lang="en-US" sz="2800" kern="0" dirty="0">
              <a:solidFill>
                <a:srgbClr val="2F5496"/>
              </a:solidFill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41E1BC-5FD7-C354-03A5-A89759C1B7CE}"/>
              </a:ext>
            </a:extLst>
          </p:cNvPr>
          <p:cNvSpPr/>
          <p:nvPr/>
        </p:nvSpPr>
        <p:spPr>
          <a:xfrm rot="20700000">
            <a:off x="-1558620" y="2933290"/>
            <a:ext cx="6496649" cy="5490597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493A19CB-4B9B-50E0-534E-318A08BC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255" y="6021427"/>
            <a:ext cx="269340" cy="269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181FD6B-03D4-2707-AB9F-A8C1169C45BF}"/>
              </a:ext>
            </a:extLst>
          </p:cNvPr>
          <p:cNvSpPr txBox="1"/>
          <p:nvPr/>
        </p:nvSpPr>
        <p:spPr>
          <a:xfrm>
            <a:off x="1214954" y="366385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skytte</a:t>
            </a:r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.ut.ee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517EA2-018C-B222-3EB4-880D4A9AC269}"/>
              </a:ext>
            </a:extLst>
          </p:cNvPr>
          <p:cNvSpPr txBox="1"/>
          <p:nvPr/>
        </p:nvSpPr>
        <p:spPr>
          <a:xfrm>
            <a:off x="1197371" y="4153497"/>
            <a:ext cx="30622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TÜ J. Skytte poliitikauuringute instituut</a:t>
            </a:r>
            <a:b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</a:br>
            <a:endParaRPr lang="et-EE" sz="1800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  <a:p>
            <a:r>
              <a:rPr lang="et-EE" dirty="0" err="1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Political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r>
              <a:rPr lang="et-EE" dirty="0" err="1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Science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– University of Tartu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1CC8E5-CAA7-E443-D0D1-0703BDE936DA}"/>
              </a:ext>
            </a:extLst>
          </p:cNvPr>
          <p:cNvSpPr txBox="1"/>
          <p:nvPr/>
        </p:nvSpPr>
        <p:spPr>
          <a:xfrm>
            <a:off x="1184474" y="5817869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skytteinstituut</a:t>
            </a:r>
            <a:endParaRPr lang="et-EE" sz="1800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2AE9434-66BB-C997-EEE0-FB79177A4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192" y="4319148"/>
            <a:ext cx="278427" cy="2784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39ADED6-03AA-45CB-B8A4-38E4C8CC6337}"/>
              </a:ext>
            </a:extLst>
          </p:cNvPr>
          <p:cNvGrpSpPr/>
          <p:nvPr/>
        </p:nvGrpSpPr>
        <p:grpSpPr>
          <a:xfrm>
            <a:off x="727953" y="3727880"/>
            <a:ext cx="394172" cy="278427"/>
            <a:chOff x="503959" y="3727880"/>
            <a:chExt cx="394172" cy="27842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CE69C95-357E-4F6E-A02D-98E47EDE4A39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AA401C-D7AE-4590-B47A-16ED29C41CAB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FA3C4926-6572-4EF3-B2B1-122599A15E64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548936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T esitlus EST">
  <a:themeElements>
    <a:clrScheme name="H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B8CB2"/>
      </a:accent2>
      <a:accent3>
        <a:srgbClr val="D4BAD9"/>
      </a:accent3>
      <a:accent4>
        <a:srgbClr val="4F3D54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3.xml><?xml version="1.0" encoding="utf-8"?>
<a:theme xmlns:a="http://schemas.openxmlformats.org/drawingml/2006/main" name="SV">
  <a:themeElements>
    <a:clrScheme name="S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FBA919"/>
      </a:accent2>
      <a:accent3>
        <a:srgbClr val="EDD488"/>
      </a:accent3>
      <a:accent4>
        <a:srgbClr val="6F5D58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4.xml><?xml version="1.0" encoding="utf-8"?>
<a:theme xmlns:a="http://schemas.openxmlformats.org/drawingml/2006/main" name="HV">
  <a:themeElements>
    <a:clrScheme name="H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B8CB2"/>
      </a:accent2>
      <a:accent3>
        <a:srgbClr val="D4BAD9"/>
      </a:accent3>
      <a:accent4>
        <a:srgbClr val="4F3D54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5.xml><?xml version="1.0" encoding="utf-8"?>
<a:theme xmlns:a="http://schemas.openxmlformats.org/drawingml/2006/main" name="MV">
  <a:themeElements>
    <a:clrScheme name="M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D24B5A"/>
      </a:accent2>
      <a:accent3>
        <a:srgbClr val="FDA6AB"/>
      </a:accent3>
      <a:accent4>
        <a:srgbClr val="6B1F2E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6.xml><?xml version="1.0" encoding="utf-8"?>
<a:theme xmlns:a="http://schemas.openxmlformats.org/drawingml/2006/main" name="LT">
  <a:themeElements>
    <a:clrScheme name="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AC864"/>
      </a:accent2>
      <a:accent3>
        <a:srgbClr val="C3DC8C"/>
      </a:accent3>
      <a:accent4>
        <a:srgbClr val="64733C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F6E26118CFFD43853362C99A352025" ma:contentTypeVersion="14" ma:contentTypeDescription="Create a new document." ma:contentTypeScope="" ma:versionID="c6c91da72fba154ac448a56fb67bdafd">
  <xsd:schema xmlns:xsd="http://www.w3.org/2001/XMLSchema" xmlns:xs="http://www.w3.org/2001/XMLSchema" xmlns:p="http://schemas.microsoft.com/office/2006/metadata/properties" xmlns:ns2="f2e4cdd9-22c5-427c-aa15-e40c1049fef4" xmlns:ns3="78850b91-0c2c-4c2f-891a-c6a87dab99e2" targetNamespace="http://schemas.microsoft.com/office/2006/metadata/properties" ma:root="true" ma:fieldsID="b4370035cad3d7805ca8c98c0b60e3a9" ns2:_="" ns3:_="">
    <xsd:import namespace="f2e4cdd9-22c5-427c-aa15-e40c1049fef4"/>
    <xsd:import namespace="78850b91-0c2c-4c2f-891a-c6a87dab99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4cdd9-22c5-427c-aa15-e40c1049f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50b91-0c2c-4c2f-891a-c6a87dab99e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dd3e706-1770-4911-ad32-107681de2c3f}" ma:internalName="TaxCatchAll" ma:showField="CatchAllData" ma:web="78850b91-0c2c-4c2f-891a-c6a87dab99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e4cdd9-22c5-427c-aa15-e40c1049fef4">
      <Terms xmlns="http://schemas.microsoft.com/office/infopath/2007/PartnerControls"/>
    </lcf76f155ced4ddcb4097134ff3c332f>
    <TaxCatchAll xmlns="78850b91-0c2c-4c2f-891a-c6a87dab99e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D0420A-7A43-456B-A740-2CF7F8C4E1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e4cdd9-22c5-427c-aa15-e40c1049fef4"/>
    <ds:schemaRef ds:uri="78850b91-0c2c-4c2f-891a-c6a87dab9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BC0857-E1DE-45DD-A995-4C4F73836CCB}">
  <ds:schemaRefs>
    <ds:schemaRef ds:uri="http://purl.org/dc/dcmitype/"/>
    <ds:schemaRef ds:uri="http://schemas.microsoft.com/office/2006/metadata/properties"/>
    <ds:schemaRef ds:uri="1ded45cb-e59a-4256-808f-7cb9469e4298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ec1fe2e7-40d1-4759-a4fa-ed188f6ef5d5"/>
    <ds:schemaRef ds:uri="http://www.w3.org/XML/1998/namespace"/>
    <ds:schemaRef ds:uri="f2e4cdd9-22c5-427c-aa15-e40c1049fef4"/>
    <ds:schemaRef ds:uri="78850b91-0c2c-4c2f-891a-c6a87dab99e2"/>
  </ds:schemaRefs>
</ds:datastoreItem>
</file>

<file path=customXml/itemProps3.xml><?xml version="1.0" encoding="utf-8"?>
<ds:datastoreItem xmlns:ds="http://schemas.openxmlformats.org/officeDocument/2006/customXml" ds:itemID="{29706D02-9AE6-4273-9CCE-F15432B65A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36</Words>
  <Application>Microsoft Office PowerPoint</Application>
  <PresentationFormat>Widescreen</PresentationFormat>
  <Paragraphs>12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Calibri</vt:lpstr>
      <vt:lpstr>Rubik</vt:lpstr>
      <vt:lpstr>Rubik Light</vt:lpstr>
      <vt:lpstr>Rubik Medium</vt:lpstr>
      <vt:lpstr>Tahoma</vt:lpstr>
      <vt:lpstr>Office Theme</vt:lpstr>
      <vt:lpstr>UT esitlus EST</vt:lpstr>
      <vt:lpstr>SV</vt:lpstr>
      <vt:lpstr>HV</vt:lpstr>
      <vt:lpstr>MV</vt:lpstr>
      <vt:lpstr>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Tartu Ülikool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Henno</dc:creator>
  <cp:lastModifiedBy>Kristina Kivistik</cp:lastModifiedBy>
  <cp:revision>144</cp:revision>
  <dcterms:created xsi:type="dcterms:W3CDTF">2022-09-16T07:47:42Z</dcterms:created>
  <dcterms:modified xsi:type="dcterms:W3CDTF">2026-09-14T06:28:54Z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0x01010062F6E26118CFFD43853362C99A352025</vt:lpwstr>
  </property>
  <property fmtid="{D5CDD505-2E9C-101B-9397-08002B2CF9AE}" pid="3" name="MediaServiceImageTags">
    <vt:lpwstr/>
  </property>
</Properties>
</file>