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4"/>
    <p:sldMasterId id="2147483691" r:id="rId5"/>
    <p:sldMasterId id="2147483714" r:id="rId6"/>
    <p:sldMasterId id="2147483731" r:id="rId7"/>
    <p:sldMasterId id="2147483745" r:id="rId8"/>
  </p:sldMasterIdLst>
  <p:notesMasterIdLst>
    <p:notesMasterId r:id="rId34"/>
  </p:notesMasterIdLst>
  <p:sldIdLst>
    <p:sldId id="305" r:id="rId9"/>
    <p:sldId id="338" r:id="rId10"/>
    <p:sldId id="280" r:id="rId11"/>
    <p:sldId id="301" r:id="rId12"/>
    <p:sldId id="302" r:id="rId13"/>
    <p:sldId id="303" r:id="rId14"/>
    <p:sldId id="300" r:id="rId15"/>
    <p:sldId id="304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7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Juhend" id="{CAFD5A39-90C3-422C-BBF3-68A24B80C3DE}">
          <p14:sldIdLst>
            <p14:sldId id="305"/>
          </p14:sldIdLst>
        </p14:section>
        <p14:section name="Avaslaidid" id="{75263320-7772-4F4D-89D6-DB8C8A63539F}">
          <p14:sldIdLst>
            <p14:sldId id="338"/>
            <p14:sldId id="280"/>
            <p14:sldId id="301"/>
            <p14:sldId id="302"/>
            <p14:sldId id="303"/>
            <p14:sldId id="300"/>
          </p14:sldIdLst>
        </p14:section>
        <p14:section name="Sisuslaidid" id="{2528FA33-EF22-4772-8211-927C126DB582}">
          <p14:sldIdLst>
            <p14:sldId id="304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77"/>
          </p14:sldIdLst>
        </p14:section>
        <p14:section name="Lõpuslaidid" id="{76DA0396-6DDA-445F-B60C-B1DF0C55CA0B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439E"/>
    <a:srgbClr val="2C5697"/>
    <a:srgbClr val="233E6F"/>
    <a:srgbClr val="96C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7440" autoAdjust="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714BD-3ED6-4E20-9AB8-302D721AA800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D32F7-79CD-4EC9-A53B-F009251E6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92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g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jpg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ldiga avaslaid">
    <p:bg>
      <p:bgPr>
        <a:blipFill dpi="0" rotWithShape="1">
          <a:blip r:embed="rId2">
            <a:lum/>
          </a:blip>
          <a:srcRect/>
          <a:stretch>
            <a:fillRect l="9000" t="-9000" r="-13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A8923-A8B9-8E0E-8DEB-20A063E6FF3A}"/>
              </a:ext>
            </a:extLst>
          </p:cNvPr>
          <p:cNvSpPr/>
          <p:nvPr userDrawn="1"/>
        </p:nvSpPr>
        <p:spPr>
          <a:xfrm rot="900000">
            <a:off x="65138" y="121886"/>
            <a:ext cx="6703124" cy="6363211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EA15C4-5D07-311E-D4B2-910BF7BA44F7}"/>
              </a:ext>
            </a:extLst>
          </p:cNvPr>
          <p:cNvSpPr/>
          <p:nvPr userDrawn="1"/>
        </p:nvSpPr>
        <p:spPr>
          <a:xfrm rot="900000">
            <a:off x="-1093550" y="-269914"/>
            <a:ext cx="7504733" cy="80185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6D51DF-C05C-6633-4C4B-075F51A0E405}"/>
              </a:ext>
            </a:extLst>
          </p:cNvPr>
          <p:cNvSpPr/>
          <p:nvPr userDrawn="1"/>
        </p:nvSpPr>
        <p:spPr>
          <a:xfrm rot="900000">
            <a:off x="-832026" y="4405807"/>
            <a:ext cx="2584464" cy="2693354"/>
          </a:xfrm>
          <a:prstGeom prst="rect">
            <a:avLst/>
          </a:prstGeom>
          <a:blipFill dpi="0" rotWithShape="0">
            <a:blip r:embed="rId3"/>
            <a:srcRect/>
            <a:stretch>
              <a:fillRect l="-22000" r="-4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A277ED7-684E-75DD-72E9-0C32E5D099B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900000">
            <a:off x="-906313" y="4369608"/>
            <a:ext cx="2633677" cy="3035424"/>
          </a:xfrm>
          <a:blipFill dpi="0" rotWithShape="0">
            <a:blip r:embed="rId3"/>
            <a:srcRect/>
            <a:stretch>
              <a:fillRect t="15000" r="-70000"/>
            </a:stretch>
          </a:blipFill>
        </p:spPr>
        <p:txBody>
          <a:bodyPr wrap="square" anchor="ctr"/>
          <a:lstStyle>
            <a:lvl1pPr marL="0" indent="0" algn="ctr">
              <a:buNone/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Esineja foto</a:t>
            </a:r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7401391-FB67-4455-BE0F-970C3BFBC2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4306" y="918442"/>
            <a:ext cx="3629025" cy="708025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8E46AF10-C4E4-4130-87BF-6EA8EAC9EF3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781" y="2499470"/>
            <a:ext cx="5784850" cy="708025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Pealkiri</a:t>
            </a:r>
            <a:endParaRPr lang="en-US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256F9F4-819E-4B66-BA33-0C22B27776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21474" y="4763089"/>
            <a:ext cx="3286055" cy="956393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/>
              <a:t>Eesnimi Perekonnanimi</a:t>
            </a:r>
            <a:endParaRPr lang="en-US" dirty="0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3054F536-C126-489B-853A-3EEA1F4C21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21474" y="5719482"/>
            <a:ext cx="3286055" cy="97057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800">
                <a:solidFill>
                  <a:srgbClr val="2C5697"/>
                </a:solidFill>
                <a:latin typeface="Rubik" panose="00000500000000000000" pitchFamily="2" charset="-79"/>
                <a:cs typeface="Rubik" panose="000005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/>
              <a:t>Amet</a:t>
            </a:r>
          </a:p>
          <a:p>
            <a:pPr lvl="0"/>
            <a:r>
              <a:rPr lang="et-EE" dirty="0"/>
              <a:t>Aeg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65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ldiga avasla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A8923-A8B9-8E0E-8DEB-20A063E6FF3A}"/>
              </a:ext>
            </a:extLst>
          </p:cNvPr>
          <p:cNvSpPr/>
          <p:nvPr userDrawn="1"/>
        </p:nvSpPr>
        <p:spPr>
          <a:xfrm rot="900000">
            <a:off x="65138" y="121886"/>
            <a:ext cx="6703124" cy="6363211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EA15C4-5D07-311E-D4B2-910BF7BA44F7}"/>
              </a:ext>
            </a:extLst>
          </p:cNvPr>
          <p:cNvSpPr/>
          <p:nvPr userDrawn="1"/>
        </p:nvSpPr>
        <p:spPr>
          <a:xfrm rot="900000">
            <a:off x="-1097523" y="-263937"/>
            <a:ext cx="7504733" cy="80185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6D51DF-C05C-6633-4C4B-075F51A0E405}"/>
              </a:ext>
            </a:extLst>
          </p:cNvPr>
          <p:cNvSpPr/>
          <p:nvPr userDrawn="1"/>
        </p:nvSpPr>
        <p:spPr>
          <a:xfrm rot="900000">
            <a:off x="-832026" y="4405807"/>
            <a:ext cx="2584464" cy="2693354"/>
          </a:xfrm>
          <a:prstGeom prst="rect">
            <a:avLst/>
          </a:prstGeom>
          <a:blipFill dpi="0" rotWithShape="0">
            <a:blip r:embed="rId2"/>
            <a:srcRect/>
            <a:stretch>
              <a:fillRect l="-22000" r="-4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A277ED7-684E-75DD-72E9-0C32E5D099B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900000">
            <a:off x="-906313" y="4369608"/>
            <a:ext cx="2633677" cy="3035424"/>
          </a:xfrm>
          <a:blipFill dpi="0" rotWithShape="0">
            <a:blip r:embed="rId2"/>
            <a:srcRect/>
            <a:stretch>
              <a:fillRect t="15000" r="-70000"/>
            </a:stretch>
          </a:blipFill>
        </p:spPr>
        <p:txBody>
          <a:bodyPr wrap="square" anchor="ctr"/>
          <a:lstStyle>
            <a:lvl1pPr marL="0" indent="0" algn="ctr">
              <a:buNone/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Esineja foto</a:t>
            </a:r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7401391-FB67-4455-BE0F-970C3BFBC2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4306" y="918442"/>
            <a:ext cx="3629025" cy="708025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30449B40-72BA-4112-A628-BC6EEF259B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781" y="2499470"/>
            <a:ext cx="5784850" cy="708025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Pealkiri</a:t>
            </a:r>
            <a:endParaRPr lang="en-US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AC08C361-E40A-4041-8398-5547284A28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21474" y="4763089"/>
            <a:ext cx="3286055" cy="956393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/>
              <a:t>Eesnimi Perekonnanimi</a:t>
            </a:r>
            <a:endParaRPr lang="en-US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AF58A236-967C-4F91-92B1-BF18BD726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21474" y="5719482"/>
            <a:ext cx="3286055" cy="97057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800">
                <a:solidFill>
                  <a:srgbClr val="2C5697"/>
                </a:solidFill>
                <a:latin typeface="Rubik" panose="00000500000000000000" pitchFamily="2" charset="-79"/>
                <a:cs typeface="Rubik" panose="000005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/>
              <a:t>Amet</a:t>
            </a:r>
          </a:p>
          <a:p>
            <a:pPr lvl="0"/>
            <a:r>
              <a:rPr lang="et-EE" dirty="0"/>
              <a:t>Aeg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21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ldita avaslaid">
    <p:bg>
      <p:bgPr>
        <a:blipFill dpi="0" rotWithShape="1">
          <a:blip r:embed="rId2">
            <a:lum/>
          </a:blip>
          <a:srcRect/>
          <a:stretch>
            <a:fillRect l="9000" t="-9000" r="-13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A8923-A8B9-8E0E-8DEB-20A063E6FF3A}"/>
              </a:ext>
            </a:extLst>
          </p:cNvPr>
          <p:cNvSpPr/>
          <p:nvPr userDrawn="1"/>
        </p:nvSpPr>
        <p:spPr>
          <a:xfrm rot="900000">
            <a:off x="65138" y="121886"/>
            <a:ext cx="6703124" cy="6363211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EA15C4-5D07-311E-D4B2-910BF7BA44F7}"/>
              </a:ext>
            </a:extLst>
          </p:cNvPr>
          <p:cNvSpPr/>
          <p:nvPr userDrawn="1"/>
        </p:nvSpPr>
        <p:spPr>
          <a:xfrm rot="900000">
            <a:off x="-1097523" y="-263937"/>
            <a:ext cx="7504733" cy="80185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0C26D9A0-F6CC-4B55-95D8-0C2EA2A93BB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4306" y="918442"/>
            <a:ext cx="3629025" cy="708025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8882AB-F8F3-4902-AB8C-91A3385599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781" y="2499470"/>
            <a:ext cx="5594348" cy="1743824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Pealkiri</a:t>
            </a:r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4F2DADD-CDF5-4D08-9D29-5BFF0FECDC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781" y="4500125"/>
            <a:ext cx="3286055" cy="956393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/>
              <a:t>Eesnimi Perekonnanimi</a:t>
            </a:r>
            <a:endParaRPr lang="en-US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C0F062E2-64BC-45F2-B9BD-1ADC46E0CB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781" y="5456518"/>
            <a:ext cx="3286055" cy="97057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800">
                <a:solidFill>
                  <a:srgbClr val="2C5697"/>
                </a:solidFill>
                <a:latin typeface="Rubik" panose="00000500000000000000" pitchFamily="2" charset="-79"/>
                <a:cs typeface="Rubik" panose="000005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/>
              <a:t>Amet</a:t>
            </a:r>
          </a:p>
          <a:p>
            <a:pPr lvl="0"/>
            <a:r>
              <a:rPr lang="et-EE" dirty="0"/>
              <a:t>Aeg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26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ldiga avasla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A8923-A8B9-8E0E-8DEB-20A063E6FF3A}"/>
              </a:ext>
            </a:extLst>
          </p:cNvPr>
          <p:cNvSpPr/>
          <p:nvPr userDrawn="1"/>
        </p:nvSpPr>
        <p:spPr>
          <a:xfrm rot="900000">
            <a:off x="65138" y="121886"/>
            <a:ext cx="6703124" cy="6363211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EA15C4-5D07-311E-D4B2-910BF7BA44F7}"/>
              </a:ext>
            </a:extLst>
          </p:cNvPr>
          <p:cNvSpPr/>
          <p:nvPr userDrawn="1"/>
        </p:nvSpPr>
        <p:spPr>
          <a:xfrm rot="900000">
            <a:off x="-1097523" y="-263937"/>
            <a:ext cx="7504733" cy="80185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7401391-FB67-4455-BE0F-970C3BFBC25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4306" y="918442"/>
            <a:ext cx="3629025" cy="708025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D9415CD-0316-4559-9889-A69F61288D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2781" y="2499470"/>
            <a:ext cx="5594348" cy="1743824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Pealkiri</a:t>
            </a:r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A32B746-86DE-4B2F-8752-55A52E825C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781" y="4500125"/>
            <a:ext cx="3286055" cy="956393"/>
          </a:xfrm>
        </p:spPr>
        <p:txBody>
          <a:bodyPr>
            <a:normAutofit/>
          </a:bodyPr>
          <a:lstStyle>
            <a:lvl1pPr>
              <a:defRPr sz="2400">
                <a:solidFill>
                  <a:srgbClr val="2C5697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/>
              <a:t>Eesnimi Perekonnanimi</a:t>
            </a:r>
            <a:endParaRPr lang="en-US" dirty="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5644C047-474C-4857-8173-9E1B36D751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2781" y="5456518"/>
            <a:ext cx="3286055" cy="970575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800">
                <a:solidFill>
                  <a:srgbClr val="2C5697"/>
                </a:solidFill>
                <a:latin typeface="Rubik" panose="00000500000000000000" pitchFamily="2" charset="-79"/>
                <a:cs typeface="Rubik" panose="00000500000000000000" pitchFamily="2" charset="-79"/>
              </a:defRPr>
            </a:lvl1pPr>
            <a:lvl2pPr>
              <a:defRPr>
                <a:solidFill>
                  <a:srgbClr val="2C5697"/>
                </a:solidFill>
              </a:defRPr>
            </a:lvl2pPr>
            <a:lvl3pPr>
              <a:defRPr>
                <a:solidFill>
                  <a:srgbClr val="2C5697"/>
                </a:solidFill>
              </a:defRPr>
            </a:lvl3pPr>
            <a:lvl4pPr>
              <a:defRPr>
                <a:solidFill>
                  <a:srgbClr val="2C5697"/>
                </a:solidFill>
              </a:defRPr>
            </a:lvl4pPr>
            <a:lvl5pPr>
              <a:defRPr>
                <a:solidFill>
                  <a:srgbClr val="2C5697"/>
                </a:solidFill>
              </a:defRPr>
            </a:lvl5pPr>
          </a:lstStyle>
          <a:p>
            <a:pPr lvl="0"/>
            <a:r>
              <a:rPr lang="et-EE" dirty="0"/>
              <a:t>Amet</a:t>
            </a:r>
          </a:p>
          <a:p>
            <a:pPr lvl="0"/>
            <a:r>
              <a:rPr lang="et-EE" dirty="0"/>
              <a:t>Aeg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29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 userDrawn="1"/>
        </p:nvSpPr>
        <p:spPr>
          <a:xfrm rot="900000">
            <a:off x="-289173" y="1303468"/>
            <a:ext cx="3232351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rgbClr val="1B365D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 rot="900000">
            <a:off x="-215259" y="2399685"/>
            <a:ext cx="12599867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4927600"/>
            <a:ext cx="7543800" cy="1498600"/>
          </a:xfrm>
        </p:spPr>
        <p:txBody>
          <a:bodyPr/>
          <a:lstStyle>
            <a:lvl1pPr marL="0" indent="0">
              <a:buNone/>
              <a:defRPr>
                <a:solidFill>
                  <a:srgbClr val="4D4D4D"/>
                </a:solidFill>
              </a:defRPr>
            </a:lvl1pPr>
          </a:lstStyle>
          <a:p>
            <a:pPr lvl="0"/>
            <a:r>
              <a:rPr lang="et-EE" dirty="0"/>
              <a:t>Eesnimi Perekonnanimi</a:t>
            </a:r>
          </a:p>
          <a:p>
            <a:pPr lvl="0"/>
            <a:r>
              <a:rPr lang="et-EE" dirty="0"/>
              <a:t>Muu lisainfo</a:t>
            </a:r>
            <a:endParaRPr lang="en-US" dirty="0"/>
          </a:p>
        </p:txBody>
      </p:sp>
      <p:sp>
        <p:nvSpPr>
          <p:cNvPr id="9" name="pealkiri"/>
          <p:cNvSpPr>
            <a:spLocks noGrp="1"/>
          </p:cNvSpPr>
          <p:nvPr>
            <p:ph type="title" hasCustomPrompt="1"/>
          </p:nvPr>
        </p:nvSpPr>
        <p:spPr>
          <a:xfrm>
            <a:off x="952500" y="2989944"/>
            <a:ext cx="6575426" cy="1553027"/>
          </a:xfrm>
        </p:spPr>
        <p:txBody>
          <a:bodyPr anchor="b"/>
          <a:lstStyle>
            <a:lvl1pPr>
              <a:defRPr b="0">
                <a:solidFill>
                  <a:srgbClr val="2C5697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t-EE" dirty="0"/>
              <a:t>ESITLUSE PEALKIRI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8911773" y="2730274"/>
            <a:ext cx="3526972" cy="4642304"/>
          </a:xfrm>
          <a:custGeom>
            <a:avLst/>
            <a:gdLst>
              <a:gd name="connsiteX0" fmla="*/ 0 w 3454400"/>
              <a:gd name="connsiteY0" fmla="*/ 0 h 2682875"/>
              <a:gd name="connsiteX1" fmla="*/ 3454400 w 3454400"/>
              <a:gd name="connsiteY1" fmla="*/ 0 h 2682875"/>
              <a:gd name="connsiteX2" fmla="*/ 3454400 w 3454400"/>
              <a:gd name="connsiteY2" fmla="*/ 2682875 h 2682875"/>
              <a:gd name="connsiteX3" fmla="*/ 0 w 3454400"/>
              <a:gd name="connsiteY3" fmla="*/ 2682875 h 2682875"/>
              <a:gd name="connsiteX4" fmla="*/ 0 w 3454400"/>
              <a:gd name="connsiteY4" fmla="*/ 0 h 2682875"/>
              <a:gd name="connsiteX0" fmla="*/ 0 w 3483429"/>
              <a:gd name="connsiteY0" fmla="*/ 580572 h 3263447"/>
              <a:gd name="connsiteX1" fmla="*/ 3483429 w 3483429"/>
              <a:gd name="connsiteY1" fmla="*/ 0 h 3263447"/>
              <a:gd name="connsiteX2" fmla="*/ 3454400 w 3483429"/>
              <a:gd name="connsiteY2" fmla="*/ 3263447 h 3263447"/>
              <a:gd name="connsiteX3" fmla="*/ 0 w 3483429"/>
              <a:gd name="connsiteY3" fmla="*/ 3263447 h 3263447"/>
              <a:gd name="connsiteX4" fmla="*/ 0 w 3483429"/>
              <a:gd name="connsiteY4" fmla="*/ 580572 h 3263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0 w 3497944"/>
              <a:gd name="connsiteY3" fmla="*/ 4787447 h 4787447"/>
              <a:gd name="connsiteX4" fmla="*/ 0 w 3497944"/>
              <a:gd name="connsiteY4" fmla="*/ 2104572 h 4787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1117600 w 3497944"/>
              <a:gd name="connsiteY3" fmla="*/ 4772933 h 4787447"/>
              <a:gd name="connsiteX4" fmla="*/ 0 w 3497944"/>
              <a:gd name="connsiteY4" fmla="*/ 2104572 h 4787447"/>
              <a:gd name="connsiteX0" fmla="*/ 0 w 3526972"/>
              <a:gd name="connsiteY0" fmla="*/ 1103087 h 4787447"/>
              <a:gd name="connsiteX1" fmla="*/ 3526972 w 3526972"/>
              <a:gd name="connsiteY1" fmla="*/ 0 h 4787447"/>
              <a:gd name="connsiteX2" fmla="*/ 3483428 w 3526972"/>
              <a:gd name="connsiteY2" fmla="*/ 4787447 h 4787447"/>
              <a:gd name="connsiteX3" fmla="*/ 1146628 w 3526972"/>
              <a:gd name="connsiteY3" fmla="*/ 4772933 h 4787447"/>
              <a:gd name="connsiteX4" fmla="*/ 0 w 3526972"/>
              <a:gd name="connsiteY4" fmla="*/ 1103087 h 4787447"/>
              <a:gd name="connsiteX0" fmla="*/ 0 w 3526972"/>
              <a:gd name="connsiteY0" fmla="*/ 943430 h 4627790"/>
              <a:gd name="connsiteX1" fmla="*/ 3526972 w 3526972"/>
              <a:gd name="connsiteY1" fmla="*/ 0 h 4627790"/>
              <a:gd name="connsiteX2" fmla="*/ 3483428 w 3526972"/>
              <a:gd name="connsiteY2" fmla="*/ 4627790 h 4627790"/>
              <a:gd name="connsiteX3" fmla="*/ 1146628 w 3526972"/>
              <a:gd name="connsiteY3" fmla="*/ 4613276 h 4627790"/>
              <a:gd name="connsiteX4" fmla="*/ 0 w 3526972"/>
              <a:gd name="connsiteY4" fmla="*/ 943430 h 4627790"/>
              <a:gd name="connsiteX0" fmla="*/ 0 w 3526972"/>
              <a:gd name="connsiteY0" fmla="*/ 943430 h 4642304"/>
              <a:gd name="connsiteX1" fmla="*/ 3526972 w 3526972"/>
              <a:gd name="connsiteY1" fmla="*/ 0 h 4642304"/>
              <a:gd name="connsiteX2" fmla="*/ 3483428 w 3526972"/>
              <a:gd name="connsiteY2" fmla="*/ 4627790 h 4642304"/>
              <a:gd name="connsiteX3" fmla="*/ 1001485 w 3526972"/>
              <a:gd name="connsiteY3" fmla="*/ 4642304 h 4642304"/>
              <a:gd name="connsiteX4" fmla="*/ 0 w 3526972"/>
              <a:gd name="connsiteY4" fmla="*/ 943430 h 464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6972" h="4642304">
                <a:moveTo>
                  <a:pt x="0" y="943430"/>
                </a:moveTo>
                <a:lnTo>
                  <a:pt x="3526972" y="0"/>
                </a:lnTo>
                <a:lnTo>
                  <a:pt x="3483428" y="4627790"/>
                </a:lnTo>
                <a:lnTo>
                  <a:pt x="1001485" y="4642304"/>
                </a:lnTo>
                <a:lnTo>
                  <a:pt x="0" y="94343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l="-133000"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EA77AD-2B57-4C96-8C4D-652C71EDC7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723902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205888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dislaid vähese tesktig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A794CC4-2906-4034-A13D-C4FFF573A900}"/>
              </a:ext>
            </a:extLst>
          </p:cNvPr>
          <p:cNvGrpSpPr/>
          <p:nvPr userDrawn="1"/>
        </p:nvGrpSpPr>
        <p:grpSpPr>
          <a:xfrm>
            <a:off x="-669885" y="3439850"/>
            <a:ext cx="6801440" cy="4581969"/>
            <a:chOff x="-669885" y="3439850"/>
            <a:chExt cx="6801440" cy="458196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73F318B-ED26-0D18-28B8-CD1FE48B20A1}"/>
                </a:ext>
              </a:extLst>
            </p:cNvPr>
            <p:cNvSpPr/>
            <p:nvPr userDrawn="1"/>
          </p:nvSpPr>
          <p:spPr>
            <a:xfrm rot="20700000">
              <a:off x="-669885" y="3439850"/>
              <a:ext cx="3445922" cy="4581969"/>
            </a:xfrm>
            <a:prstGeom prst="rect">
              <a:avLst/>
            </a:prstGeom>
            <a:solidFill>
              <a:srgbClr val="233E6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61E4C92-C69F-E6E0-E625-5235BBC90C1F}"/>
                </a:ext>
              </a:extLst>
            </p:cNvPr>
            <p:cNvSpPr/>
            <p:nvPr userDrawn="1"/>
          </p:nvSpPr>
          <p:spPr>
            <a:xfrm rot="900000">
              <a:off x="75062" y="4721191"/>
              <a:ext cx="6056493" cy="3017368"/>
            </a:xfrm>
            <a:prstGeom prst="rect">
              <a:avLst/>
            </a:prstGeom>
            <a:solidFill>
              <a:srgbClr val="2C5697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AADEA12-7B6B-4CF4-82FB-13592781EA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5119381"/>
            <a:ext cx="4292600" cy="77134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PEALKIRI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425ADD-58A8-4A9D-987C-0FC7666E89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2500" y="5905500"/>
            <a:ext cx="4718050" cy="984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t-EE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31604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6399AB8-3B84-426A-B165-263F491DF581}"/>
              </a:ext>
            </a:extLst>
          </p:cNvPr>
          <p:cNvSpPr/>
          <p:nvPr userDrawn="1"/>
        </p:nvSpPr>
        <p:spPr>
          <a:xfrm rot="20700000">
            <a:off x="-1385274" y="-905875"/>
            <a:ext cx="5449576" cy="7874162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C5697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2753F-14D7-426D-B379-7A860FF7AA6E}"/>
              </a:ext>
            </a:extLst>
          </p:cNvPr>
          <p:cNvSpPr/>
          <p:nvPr userDrawn="1"/>
        </p:nvSpPr>
        <p:spPr>
          <a:xfrm rot="20700000">
            <a:off x="-1564561" y="-569161"/>
            <a:ext cx="5449576" cy="7874162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5697"/>
              </a:solidFill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AE91F70-B7CC-46A0-A653-7FF909EE4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33" y="3748382"/>
            <a:ext cx="1257241" cy="127191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E27499-E95D-48A6-9803-4429B7374F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1470" y="478155"/>
            <a:ext cx="7640955" cy="5884545"/>
          </a:xfrm>
          <a:custGeom>
            <a:avLst/>
            <a:gdLst>
              <a:gd name="connsiteX0" fmla="*/ 0 w 6581775"/>
              <a:gd name="connsiteY0" fmla="*/ 0 h 5876925"/>
              <a:gd name="connsiteX1" fmla="*/ 6581775 w 6581775"/>
              <a:gd name="connsiteY1" fmla="*/ 0 h 5876925"/>
              <a:gd name="connsiteX2" fmla="*/ 6581775 w 6581775"/>
              <a:gd name="connsiteY2" fmla="*/ 5876925 h 5876925"/>
              <a:gd name="connsiteX3" fmla="*/ 0 w 6581775"/>
              <a:gd name="connsiteY3" fmla="*/ 5876925 h 5876925"/>
              <a:gd name="connsiteX4" fmla="*/ 0 w 6581775"/>
              <a:gd name="connsiteY4" fmla="*/ 0 h 587692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059180 w 7640955"/>
              <a:gd name="connsiteY3" fmla="*/ 5884545 h 5884545"/>
              <a:gd name="connsiteX4" fmla="*/ 0 w 7640955"/>
              <a:gd name="connsiteY4" fmla="*/ 0 h 5884545"/>
              <a:gd name="connsiteX0" fmla="*/ 0 w 7640955"/>
              <a:gd name="connsiteY0" fmla="*/ 0 h 5892165"/>
              <a:gd name="connsiteX1" fmla="*/ 7640955 w 7640955"/>
              <a:gd name="connsiteY1" fmla="*/ 7620 h 5892165"/>
              <a:gd name="connsiteX2" fmla="*/ 7640955 w 7640955"/>
              <a:gd name="connsiteY2" fmla="*/ 5884545 h 5892165"/>
              <a:gd name="connsiteX3" fmla="*/ 1554480 w 7640955"/>
              <a:gd name="connsiteY3" fmla="*/ 5892165 h 5892165"/>
              <a:gd name="connsiteX4" fmla="*/ 0 w 7640955"/>
              <a:gd name="connsiteY4" fmla="*/ 0 h 589216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600200 w 7640955"/>
              <a:gd name="connsiteY3" fmla="*/ 5884545 h 5884545"/>
              <a:gd name="connsiteX4" fmla="*/ 0 w 7640955"/>
              <a:gd name="connsiteY4" fmla="*/ 0 h 588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40955" h="5884545">
                <a:moveTo>
                  <a:pt x="0" y="0"/>
                </a:moveTo>
                <a:lnTo>
                  <a:pt x="7640955" y="7620"/>
                </a:lnTo>
                <a:lnTo>
                  <a:pt x="7640955" y="5884545"/>
                </a:lnTo>
                <a:lnTo>
                  <a:pt x="1600200" y="588454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CE7C02-F755-4944-B161-451AE0DD9D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5410200"/>
            <a:ext cx="3594100" cy="9525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Väike pealkiri</a:t>
            </a:r>
          </a:p>
        </p:txBody>
      </p:sp>
    </p:spTree>
    <p:extLst>
      <p:ext uri="{BB962C8B-B14F-4D97-AF65-F5344CB8AC3E}">
        <p14:creationId xmlns:p14="http://schemas.microsoft.com/office/powerpoint/2010/main" val="3833576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pildiga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31B5A2F-DD31-4A20-859F-72F1620933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530022"/>
            <a:ext cx="1257241" cy="12719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887F24-01A1-4161-B5AC-B3CBBDA0EF39}"/>
              </a:ext>
            </a:extLst>
          </p:cNvPr>
          <p:cNvSpPr/>
          <p:nvPr userDrawn="1"/>
        </p:nvSpPr>
        <p:spPr>
          <a:xfrm rot="20700000">
            <a:off x="8284255" y="-397000"/>
            <a:ext cx="6109169" cy="8105775"/>
          </a:xfrm>
          <a:prstGeom prst="rect">
            <a:avLst/>
          </a:pr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000" t="7000" r="-37000" b="6000"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3752850"/>
            <a:ext cx="6734175" cy="2673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378324"/>
            <a:ext cx="6575426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36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pildiga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31B5A2F-DD31-4A20-859F-72F1620933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530022"/>
            <a:ext cx="1257241" cy="12719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887F24-01A1-4161-B5AC-B3CBBDA0EF39}"/>
              </a:ext>
            </a:extLst>
          </p:cNvPr>
          <p:cNvSpPr/>
          <p:nvPr userDrawn="1"/>
        </p:nvSpPr>
        <p:spPr>
          <a:xfrm rot="20700000">
            <a:off x="8284255" y="-397000"/>
            <a:ext cx="6109169" cy="8105775"/>
          </a:xfrm>
          <a:prstGeom prst="rect">
            <a:avLst/>
          </a:pr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000" t="7000" r="-37000" b="6000"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3752850"/>
            <a:ext cx="6734175" cy="2673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378324"/>
            <a:ext cx="6575426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544DCF1-86CE-4D32-B0B5-D09AAAD41E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4"/>
            <a:srcRect/>
            <a:stretch>
              <a:fillRect l="-16000" t="7000" r="-37000" b="6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951705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pildiga 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47638938-C0C7-48BC-88DE-3E81AA00DB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2"/>
            <a:srcRect/>
            <a:stretch>
              <a:fillRect l="-64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066925"/>
            <a:ext cx="6570049" cy="43592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15724"/>
            <a:ext cx="6028934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E342B73A-2C44-42EA-8BAD-92A771CAB1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95044" y="71465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01769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9DADD9-2877-4D44-85D5-E539CC5743DD}"/>
              </a:ext>
            </a:extLst>
          </p:cNvPr>
          <p:cNvSpPr/>
          <p:nvPr userDrawn="1"/>
        </p:nvSpPr>
        <p:spPr>
          <a:xfrm rot="20700000">
            <a:off x="-1832255" y="-666599"/>
            <a:ext cx="6716198" cy="8066019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9A078F-F65D-4E7B-AB90-0DA120479A02}"/>
              </a:ext>
            </a:extLst>
          </p:cNvPr>
          <p:cNvSpPr/>
          <p:nvPr userDrawn="1"/>
        </p:nvSpPr>
        <p:spPr>
          <a:xfrm rot="20700000">
            <a:off x="-1978304" y="-879676"/>
            <a:ext cx="6990745" cy="806847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87B0C2-C983-48EB-8903-FD9F98041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569" y="4531183"/>
            <a:ext cx="6465887" cy="5286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TEKST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760F45D-1F34-42B1-88A7-40821EFB05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3113" y="5229225"/>
            <a:ext cx="4122737" cy="904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Tekst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64EAF79-A0F4-4F1A-A937-2D2D3C443AC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900000">
            <a:off x="-1455311" y="-1056399"/>
            <a:ext cx="6686550" cy="4525591"/>
          </a:xfrm>
          <a:blipFill dpi="0" rotWithShape="0">
            <a:blip r:embed="rId3"/>
            <a:srcRect/>
            <a:stretch>
              <a:fillRect r="-31000"/>
            </a:stretch>
          </a:blipFill>
          <a:effectLst/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</p:spTree>
    <p:extLst>
      <p:ext uri="{BB962C8B-B14F-4D97-AF65-F5344CB8AC3E}">
        <p14:creationId xmlns:p14="http://schemas.microsoft.com/office/powerpoint/2010/main" val="1070959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20700000">
            <a:off x="-303883" y="-367449"/>
            <a:ext cx="5622289" cy="3122062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20700000">
            <a:off x="-161898" y="-984373"/>
            <a:ext cx="5585230" cy="3465059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2475" y="704850"/>
            <a:ext cx="4352925" cy="1038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Lühem tekst</a:t>
            </a:r>
          </a:p>
        </p:txBody>
      </p:sp>
    </p:spTree>
    <p:extLst>
      <p:ext uri="{BB962C8B-B14F-4D97-AF65-F5344CB8AC3E}">
        <p14:creationId xmlns:p14="http://schemas.microsoft.com/office/powerpoint/2010/main" val="2167427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D87124-3C28-453D-86D7-C67782FB4713}"/>
              </a:ext>
            </a:extLst>
          </p:cNvPr>
          <p:cNvSpPr/>
          <p:nvPr userDrawn="1"/>
        </p:nvSpPr>
        <p:spPr>
          <a:xfrm rot="900000">
            <a:off x="8471851" y="-770549"/>
            <a:ext cx="4991100" cy="7618046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4FF219-48F3-4D8D-9403-BAD68D6318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481387"/>
            <a:ext cx="6917239" cy="1056468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88E728D-1DDA-472A-BCE7-E93447ADB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7503133" cy="4822041"/>
          </a:xfrm>
          <a:custGeom>
            <a:avLst/>
            <a:gdLst>
              <a:gd name="connsiteX0" fmla="*/ 0 w 10570183"/>
              <a:gd name="connsiteY0" fmla="*/ 0 h 4812516"/>
              <a:gd name="connsiteX1" fmla="*/ 1057018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10570183"/>
              <a:gd name="connsiteY0" fmla="*/ 0 h 4812516"/>
              <a:gd name="connsiteX1" fmla="*/ 750313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7503133"/>
              <a:gd name="connsiteY0" fmla="*/ 0 h 4812516"/>
              <a:gd name="connsiteX1" fmla="*/ 7503133 w 7503133"/>
              <a:gd name="connsiteY1" fmla="*/ 0 h 4812516"/>
              <a:gd name="connsiteX2" fmla="*/ 6169633 w 7503133"/>
              <a:gd name="connsiteY2" fmla="*/ 4802991 h 4812516"/>
              <a:gd name="connsiteX3" fmla="*/ 0 w 7503133"/>
              <a:gd name="connsiteY3" fmla="*/ 4812516 h 4812516"/>
              <a:gd name="connsiteX4" fmla="*/ 0 w 7503133"/>
              <a:gd name="connsiteY4" fmla="*/ 0 h 4812516"/>
              <a:gd name="connsiteX0" fmla="*/ 0 w 7503133"/>
              <a:gd name="connsiteY0" fmla="*/ 0 h 4822041"/>
              <a:gd name="connsiteX1" fmla="*/ 7503133 w 7503133"/>
              <a:gd name="connsiteY1" fmla="*/ 0 h 4822041"/>
              <a:gd name="connsiteX2" fmla="*/ 6112483 w 7503133"/>
              <a:gd name="connsiteY2" fmla="*/ 4822041 h 4822041"/>
              <a:gd name="connsiteX3" fmla="*/ 0 w 7503133"/>
              <a:gd name="connsiteY3" fmla="*/ 4812516 h 4822041"/>
              <a:gd name="connsiteX4" fmla="*/ 0 w 7503133"/>
              <a:gd name="connsiteY4" fmla="*/ 0 h 482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3133" h="4822041">
                <a:moveTo>
                  <a:pt x="0" y="0"/>
                </a:moveTo>
                <a:lnTo>
                  <a:pt x="7503133" y="0"/>
                </a:lnTo>
                <a:lnTo>
                  <a:pt x="6112483" y="4822041"/>
                </a:lnTo>
                <a:lnTo>
                  <a:pt x="0" y="4812516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7EFD08C-AEEF-4676-AE83-05A3BEFED3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900000">
            <a:off x="8732001" y="-1100369"/>
            <a:ext cx="5014996" cy="8277684"/>
          </a:xfrm>
          <a:blipFill dpi="0" rotWithShape="0">
            <a:blip r:embed="rId2"/>
            <a:srcRect/>
            <a:stretch>
              <a:fillRect l="-35000" t="17000" r="-54000"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</p:spTree>
    <p:extLst>
      <p:ext uri="{BB962C8B-B14F-4D97-AF65-F5344CB8AC3E}">
        <p14:creationId xmlns:p14="http://schemas.microsoft.com/office/powerpoint/2010/main" val="2128449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900000">
            <a:off x="7349484" y="-180976"/>
            <a:ext cx="5622289" cy="6940447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900000">
            <a:off x="7595449" y="-417756"/>
            <a:ext cx="5585230" cy="7470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11602" y="1881632"/>
            <a:ext cx="3513673" cy="80962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PEALKIRI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07B0033-4190-454A-9166-810E10337E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11602" y="2798410"/>
            <a:ext cx="3513673" cy="328806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414260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akiri ja tekst 2">
    <p:bg>
      <p:bgPr>
        <a:blipFill dpi="0" rotWithShape="1">
          <a:blip r:embed="rId2">
            <a:lum/>
          </a:blip>
          <a:srcRect/>
          <a:stretch>
            <a:fillRect l="36000" t="-1000" r="-32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2DCF195-D64A-49EC-8ED0-8A90B0AC2BC4}"/>
              </a:ext>
            </a:extLst>
          </p:cNvPr>
          <p:cNvSpPr/>
          <p:nvPr userDrawn="1"/>
        </p:nvSpPr>
        <p:spPr>
          <a:xfrm rot="900000">
            <a:off x="-1178300" y="-859210"/>
            <a:ext cx="8411167" cy="8775300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BE2B02-9E1D-41C0-89A2-1BD4077C6834}"/>
              </a:ext>
            </a:extLst>
          </p:cNvPr>
          <p:cNvSpPr/>
          <p:nvPr userDrawn="1"/>
        </p:nvSpPr>
        <p:spPr>
          <a:xfrm rot="900000">
            <a:off x="-1000500" y="-554410"/>
            <a:ext cx="8411167" cy="8775300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299C74B9-21EF-43D7-9A2E-36D0709AC6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656272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094768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4094768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04DDDD36-1C56-4461-9D20-E7E7E53D6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656272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7643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rgbClr val="96C8E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523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rgbClr val="96C8E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BC27C8F-3E75-4D16-A44A-4759D5F900A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60475" y="91040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F9097A-18D2-4D71-B526-ACF5E81E9D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4962" y="2286000"/>
            <a:ext cx="6072187" cy="4286250"/>
          </a:xfrm>
          <a:custGeom>
            <a:avLst/>
            <a:gdLst>
              <a:gd name="connsiteX0" fmla="*/ 0 w 4976812"/>
              <a:gd name="connsiteY0" fmla="*/ 0 h 4267200"/>
              <a:gd name="connsiteX1" fmla="*/ 4976812 w 4976812"/>
              <a:gd name="connsiteY1" fmla="*/ 0 h 4267200"/>
              <a:gd name="connsiteX2" fmla="*/ 4976812 w 4976812"/>
              <a:gd name="connsiteY2" fmla="*/ 4267200 h 4267200"/>
              <a:gd name="connsiteX3" fmla="*/ 0 w 4976812"/>
              <a:gd name="connsiteY3" fmla="*/ 4267200 h 4267200"/>
              <a:gd name="connsiteX4" fmla="*/ 0 w 4976812"/>
              <a:gd name="connsiteY4" fmla="*/ 0 h 4267200"/>
              <a:gd name="connsiteX0" fmla="*/ 1009650 w 5986462"/>
              <a:gd name="connsiteY0" fmla="*/ 0 h 4286250"/>
              <a:gd name="connsiteX1" fmla="*/ 5986462 w 5986462"/>
              <a:gd name="connsiteY1" fmla="*/ 0 h 4286250"/>
              <a:gd name="connsiteX2" fmla="*/ 5986462 w 5986462"/>
              <a:gd name="connsiteY2" fmla="*/ 4267200 h 4286250"/>
              <a:gd name="connsiteX3" fmla="*/ 0 w 5986462"/>
              <a:gd name="connsiteY3" fmla="*/ 4286250 h 4286250"/>
              <a:gd name="connsiteX4" fmla="*/ 1009650 w 5986462"/>
              <a:gd name="connsiteY4" fmla="*/ 0 h 4286250"/>
              <a:gd name="connsiteX0" fmla="*/ 1095375 w 6072187"/>
              <a:gd name="connsiteY0" fmla="*/ 0 h 4286250"/>
              <a:gd name="connsiteX1" fmla="*/ 6072187 w 6072187"/>
              <a:gd name="connsiteY1" fmla="*/ 0 h 4286250"/>
              <a:gd name="connsiteX2" fmla="*/ 6072187 w 6072187"/>
              <a:gd name="connsiteY2" fmla="*/ 4267200 h 4286250"/>
              <a:gd name="connsiteX3" fmla="*/ 0 w 6072187"/>
              <a:gd name="connsiteY3" fmla="*/ 4286250 h 4286250"/>
              <a:gd name="connsiteX4" fmla="*/ 1095375 w 6072187"/>
              <a:gd name="connsiteY4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2187" h="4286250">
                <a:moveTo>
                  <a:pt x="1095375" y="0"/>
                </a:moveTo>
                <a:lnTo>
                  <a:pt x="6072187" y="0"/>
                </a:lnTo>
                <a:lnTo>
                  <a:pt x="6072187" y="4267200"/>
                </a:lnTo>
                <a:lnTo>
                  <a:pt x="0" y="4286250"/>
                </a:lnTo>
                <a:lnTo>
                  <a:pt x="1095375" y="0"/>
                </a:lnTo>
                <a:close/>
              </a:path>
            </a:pathLst>
          </a:custGeo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4706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black and white image of a building&#10;&#10;Description automatically generated with low confidence">
            <a:extLst>
              <a:ext uri="{FF2B5EF4-FFF2-40B4-BE49-F238E27FC236}">
                <a16:creationId xmlns:a16="http://schemas.microsoft.com/office/drawing/2014/main" id="{7CA61184-65A9-45AE-B185-E4DE1D2146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F8EA5E0-1E1A-4E22-BC9E-3AA163FC92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81387"/>
            <a:ext cx="6917239" cy="1056468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8F4F726-CA19-4AA6-9F20-180565C8D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10570183" cy="481251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36258D79-52E2-4002-919A-0FA0EDED7BC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481386"/>
            <a:ext cx="3526972" cy="1056467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360476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ju tekst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9144-9579-471C-B097-7A52CED0A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81387"/>
            <a:ext cx="6896100" cy="1056468"/>
          </a:xfrm>
        </p:spPr>
        <p:txBody>
          <a:bodyPr anchor="t">
            <a:normAutofit/>
          </a:bodyPr>
          <a:lstStyle>
            <a:lvl1pPr algn="l">
              <a:defRPr sz="2800"/>
            </a:lvl1pPr>
          </a:lstStyle>
          <a:p>
            <a:r>
              <a:rPr lang="en-US" noProof="0"/>
              <a:t>Click to edit Master title style</a:t>
            </a:r>
            <a:endParaRPr lang="et-EE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31888D-23FA-4B49-AE37-6245C8D38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10763992" cy="481251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C15452CD-596E-4613-B72E-8BD8D83080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481386"/>
            <a:ext cx="3711864" cy="1056467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8804767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sisu (nt graafik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9144-9579-471C-B097-7A52CED0A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481387"/>
            <a:ext cx="6896100" cy="1056468"/>
          </a:xfrm>
        </p:spPr>
        <p:txBody>
          <a:bodyPr anchor="t">
            <a:normAutofit/>
          </a:bodyPr>
          <a:lstStyle>
            <a:lvl1pPr algn="l">
              <a:defRPr sz="2800"/>
            </a:lvl1pPr>
          </a:lstStyle>
          <a:p>
            <a:r>
              <a:rPr lang="en-US" noProof="0"/>
              <a:t>Click to edit Master title style</a:t>
            </a:r>
            <a:endParaRPr lang="et-EE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740B5-E171-48D3-BC17-D3EB40BE80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52500" y="1639888"/>
            <a:ext cx="10745788" cy="4873625"/>
          </a:xfrm>
        </p:spPr>
        <p:txBody>
          <a:bodyPr/>
          <a:lstStyle/>
          <a:p>
            <a:pPr lvl="0"/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7344361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piltid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7E53E47-792F-4C7C-B690-F2B8F37A20B1}"/>
              </a:ext>
            </a:extLst>
          </p:cNvPr>
          <p:cNvSpPr/>
          <p:nvPr userDrawn="1"/>
        </p:nvSpPr>
        <p:spPr>
          <a:xfrm rot="20700000">
            <a:off x="7919674" y="-800389"/>
            <a:ext cx="7362501" cy="8818272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57B2A37-C8FE-4327-90D0-1EF5533788A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 rot="900000">
            <a:off x="6980636" y="3663034"/>
            <a:ext cx="6802265" cy="4427136"/>
          </a:xfrm>
          <a:blipFill dpi="0" rotWithShape="0">
            <a:blip r:embed="rId2"/>
            <a:srcRect/>
            <a:stretch>
              <a:fillRect t="-3000" r="-35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EDFFF05C-F236-4F7C-B815-988F28E16FE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900000">
            <a:off x="8199791" y="-833895"/>
            <a:ext cx="6802265" cy="4427136"/>
          </a:xfrm>
          <a:blipFill dpi="0" rotWithShape="0">
            <a:blip r:embed="rId2"/>
            <a:srcRect/>
            <a:stretch>
              <a:fillRect t="-3000" r="-35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4BC5E-AD59-40BD-93EC-570A0E6B46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2500" y="481387"/>
            <a:ext cx="5571113" cy="6221413"/>
          </a:xfr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t-EE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7730604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did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BDDFC2-F459-41EF-8849-257F5B4DD35C}"/>
              </a:ext>
            </a:extLst>
          </p:cNvPr>
          <p:cNvSpPr/>
          <p:nvPr userDrawn="1"/>
        </p:nvSpPr>
        <p:spPr>
          <a:xfrm rot="900000">
            <a:off x="114636" y="-132743"/>
            <a:ext cx="4200145" cy="8368822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4CFAB8F-57C8-4E27-9E38-EE384A17B0F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0700000">
            <a:off x="-1285116" y="-384920"/>
            <a:ext cx="4794774" cy="4830285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2C740-939E-472B-ADF8-06691F70D0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0700000">
            <a:off x="-42544" y="4387605"/>
            <a:ext cx="4817654" cy="4427136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BFB6C-937D-4BE3-A92D-E92A79F260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6563" y="298450"/>
            <a:ext cx="6305550" cy="6191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1085406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õpusla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A8CD9B-BBEF-4B4A-80A2-85825E8B870D}"/>
              </a:ext>
            </a:extLst>
          </p:cNvPr>
          <p:cNvSpPr/>
          <p:nvPr userDrawn="1"/>
        </p:nvSpPr>
        <p:spPr>
          <a:xfrm rot="900000">
            <a:off x="-2629201" y="164452"/>
            <a:ext cx="6496649" cy="8579534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E55744-6D2C-4FB6-9354-00AD257F5EF4}"/>
              </a:ext>
            </a:extLst>
          </p:cNvPr>
          <p:cNvSpPr/>
          <p:nvPr userDrawn="1"/>
        </p:nvSpPr>
        <p:spPr>
          <a:xfrm rot="900000">
            <a:off x="-2798545" y="-210857"/>
            <a:ext cx="6496649" cy="85795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F95800-0263-4037-99FD-722528A331E7}"/>
              </a:ext>
            </a:extLst>
          </p:cNvPr>
          <p:cNvSpPr/>
          <p:nvPr userDrawn="1"/>
        </p:nvSpPr>
        <p:spPr>
          <a:xfrm rot="20700000">
            <a:off x="-2583467" y="3333815"/>
            <a:ext cx="6496649" cy="5122346"/>
          </a:xfrm>
          <a:prstGeom prst="rect">
            <a:avLst/>
          </a:prstGeom>
          <a:solidFill>
            <a:srgbClr val="2C56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B744342-F45B-48BF-B328-F58EC472B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811" y="5896921"/>
            <a:ext cx="269340" cy="2693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994D3EE-BD4C-4EEE-B599-B75453A26B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292" y="4351373"/>
            <a:ext cx="285859" cy="2049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B19F72-4ECD-4A7A-A716-C1926C13AC0B}"/>
              </a:ext>
            </a:extLst>
          </p:cNvPr>
          <p:cNvSpPr txBox="1"/>
          <p:nvPr userDrawn="1"/>
        </p:nvSpPr>
        <p:spPr>
          <a:xfrm>
            <a:off x="1001594" y="3709578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ut.ee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1A982-0395-4DF8-9382-5AC101D2172D}"/>
              </a:ext>
            </a:extLst>
          </p:cNvPr>
          <p:cNvSpPr txBox="1"/>
          <p:nvPr userDrawn="1"/>
        </p:nvSpPr>
        <p:spPr>
          <a:xfrm>
            <a:off x="1001594" y="4277644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info@ut.ee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6833F2-EA11-49EE-BDCD-811115108146}"/>
              </a:ext>
            </a:extLst>
          </p:cNvPr>
          <p:cNvSpPr txBox="1"/>
          <p:nvPr userDrawn="1"/>
        </p:nvSpPr>
        <p:spPr>
          <a:xfrm>
            <a:off x="984011" y="4786620"/>
            <a:ext cx="823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tartuylikool</a:t>
            </a:r>
          </a:p>
          <a:p>
            <a:r>
              <a:rPr lang="et-EE" sz="1800" dirty="0" err="1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tartuuniversity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42CCC-3EC8-47D3-B3A5-D7FFAC0D0631}"/>
              </a:ext>
            </a:extLst>
          </p:cNvPr>
          <p:cNvSpPr txBox="1"/>
          <p:nvPr userDrawn="1"/>
        </p:nvSpPr>
        <p:spPr>
          <a:xfrm>
            <a:off x="1001594" y="5572595"/>
            <a:ext cx="8235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</a:t>
            </a:r>
          </a:p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unitartuscience</a:t>
            </a:r>
          </a:p>
          <a:p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unitartutiksu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DB2655F-7213-4929-857C-C650564F0A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724" y="4952271"/>
            <a:ext cx="278427" cy="278427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17BD3B1-2C0C-4AA8-957C-D0B678ECF1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0" y="971550"/>
            <a:ext cx="3914775" cy="1608806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PEALKIRI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06514F-C9EF-491D-B0CC-246C6B60DD80}"/>
              </a:ext>
            </a:extLst>
          </p:cNvPr>
          <p:cNvSpPr txBox="1">
            <a:spLocks/>
          </p:cNvSpPr>
          <p:nvPr userDrawn="1"/>
        </p:nvSpPr>
        <p:spPr>
          <a:xfrm>
            <a:off x="503959" y="3769090"/>
            <a:ext cx="374218" cy="17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600" dirty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  <a:t>www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CEC7468-C97B-4399-8B8E-36DA04DB561F}"/>
              </a:ext>
            </a:extLst>
          </p:cNvPr>
          <p:cNvSpPr/>
          <p:nvPr userDrawn="1"/>
        </p:nvSpPr>
        <p:spPr>
          <a:xfrm rot="13212661">
            <a:off x="757187" y="3879781"/>
            <a:ext cx="140944" cy="118823"/>
          </a:xfrm>
          <a:prstGeom prst="rightArrow">
            <a:avLst>
              <a:gd name="adj1" fmla="val 37726"/>
              <a:gd name="adj2" fmla="val 77310"/>
            </a:avLst>
          </a:prstGeom>
          <a:solidFill>
            <a:schemeClr val="bg1"/>
          </a:solidFill>
          <a:ln w="12700">
            <a:solidFill>
              <a:srgbClr val="2C56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98689B-873B-44F3-9B2D-6A33E58338FC}"/>
              </a:ext>
            </a:extLst>
          </p:cNvPr>
          <p:cNvGrpSpPr/>
          <p:nvPr userDrawn="1"/>
        </p:nvGrpSpPr>
        <p:grpSpPr>
          <a:xfrm>
            <a:off x="503959" y="3727880"/>
            <a:ext cx="394172" cy="278427"/>
            <a:chOff x="503959" y="3727880"/>
            <a:chExt cx="394172" cy="27842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9C5665F-CE0B-4BD1-B22D-7CF88F15C6BC}"/>
                </a:ext>
              </a:extLst>
            </p:cNvPr>
            <p:cNvSpPr/>
            <p:nvPr/>
          </p:nvSpPr>
          <p:spPr>
            <a:xfrm>
              <a:off x="554107" y="3727880"/>
              <a:ext cx="278427" cy="27842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1A8C25-9427-4E64-9186-918920A325D8}"/>
                </a:ext>
              </a:extLst>
            </p:cNvPr>
            <p:cNvSpPr txBox="1">
              <a:spLocks/>
            </p:cNvSpPr>
            <p:nvPr/>
          </p:nvSpPr>
          <p:spPr>
            <a:xfrm>
              <a:off x="503959" y="3769090"/>
              <a:ext cx="374218" cy="17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t-EE" sz="600" dirty="0">
                  <a:solidFill>
                    <a:schemeClr val="bg1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www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5D8A8EEC-EB70-436D-B611-46AE87FEDEA1}"/>
                </a:ext>
              </a:extLst>
            </p:cNvPr>
            <p:cNvSpPr/>
            <p:nvPr/>
          </p:nvSpPr>
          <p:spPr>
            <a:xfrm rot="13212661">
              <a:off x="757187" y="3879781"/>
              <a:ext cx="140944" cy="118823"/>
            </a:xfrm>
            <a:prstGeom prst="rightArrow">
              <a:avLst>
                <a:gd name="adj1" fmla="val 37726"/>
                <a:gd name="adj2" fmla="val 77310"/>
              </a:avLst>
            </a:prstGeom>
            <a:solidFill>
              <a:schemeClr val="bg1"/>
            </a:solidFill>
            <a:ln w="12700">
              <a:solidFill>
                <a:srgbClr val="2C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35192641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õpuslaid">
    <p:bg>
      <p:bgPr>
        <a:blipFill dpi="0"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14000" r="-5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A8CD9B-BBEF-4B4A-80A2-85825E8B870D}"/>
              </a:ext>
            </a:extLst>
          </p:cNvPr>
          <p:cNvSpPr/>
          <p:nvPr userDrawn="1"/>
        </p:nvSpPr>
        <p:spPr>
          <a:xfrm rot="900000">
            <a:off x="-2629201" y="164452"/>
            <a:ext cx="6496649" cy="8579534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E55744-6D2C-4FB6-9354-00AD257F5EF4}"/>
              </a:ext>
            </a:extLst>
          </p:cNvPr>
          <p:cNvSpPr/>
          <p:nvPr userDrawn="1"/>
        </p:nvSpPr>
        <p:spPr>
          <a:xfrm rot="900000">
            <a:off x="-2798545" y="-210857"/>
            <a:ext cx="6496649" cy="85795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F95800-0263-4037-99FD-722528A331E7}"/>
              </a:ext>
            </a:extLst>
          </p:cNvPr>
          <p:cNvSpPr/>
          <p:nvPr userDrawn="1"/>
        </p:nvSpPr>
        <p:spPr>
          <a:xfrm rot="20700000">
            <a:off x="-2583467" y="3333815"/>
            <a:ext cx="6496649" cy="5122346"/>
          </a:xfrm>
          <a:prstGeom prst="rect">
            <a:avLst/>
          </a:prstGeom>
          <a:solidFill>
            <a:srgbClr val="2C56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B744342-F45B-48BF-B328-F58EC472B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811" y="5896921"/>
            <a:ext cx="269340" cy="2693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994D3EE-BD4C-4EEE-B599-B75453A26B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292" y="4351373"/>
            <a:ext cx="285859" cy="2049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B19F72-4ECD-4A7A-A716-C1926C13AC0B}"/>
              </a:ext>
            </a:extLst>
          </p:cNvPr>
          <p:cNvSpPr txBox="1"/>
          <p:nvPr userDrawn="1"/>
        </p:nvSpPr>
        <p:spPr>
          <a:xfrm>
            <a:off x="1001594" y="3709578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ut.ee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1A982-0395-4DF8-9382-5AC101D2172D}"/>
              </a:ext>
            </a:extLst>
          </p:cNvPr>
          <p:cNvSpPr txBox="1"/>
          <p:nvPr userDrawn="1"/>
        </p:nvSpPr>
        <p:spPr>
          <a:xfrm>
            <a:off x="1001594" y="4277644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info@ut.ee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6833F2-EA11-49EE-BDCD-811115108146}"/>
              </a:ext>
            </a:extLst>
          </p:cNvPr>
          <p:cNvSpPr txBox="1"/>
          <p:nvPr userDrawn="1"/>
        </p:nvSpPr>
        <p:spPr>
          <a:xfrm>
            <a:off x="984011" y="4786620"/>
            <a:ext cx="823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tartuylikool</a:t>
            </a:r>
          </a:p>
          <a:p>
            <a:r>
              <a:rPr lang="et-EE" sz="1800" dirty="0" err="1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tartuuniversity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42CCC-3EC8-47D3-B3A5-D7FFAC0D0631}"/>
              </a:ext>
            </a:extLst>
          </p:cNvPr>
          <p:cNvSpPr txBox="1"/>
          <p:nvPr userDrawn="1"/>
        </p:nvSpPr>
        <p:spPr>
          <a:xfrm>
            <a:off x="1001594" y="5572595"/>
            <a:ext cx="8235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</a:t>
            </a:r>
          </a:p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unitartuscience</a:t>
            </a:r>
          </a:p>
          <a:p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unitartutiksu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DB2655F-7213-4929-857C-C650564F0A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724" y="4952271"/>
            <a:ext cx="278427" cy="278427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17BD3B1-2C0C-4AA8-957C-D0B678ECF1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0" y="971550"/>
            <a:ext cx="3914775" cy="1608806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PEALKIRI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06514F-C9EF-491D-B0CC-246C6B60DD80}"/>
              </a:ext>
            </a:extLst>
          </p:cNvPr>
          <p:cNvSpPr txBox="1">
            <a:spLocks/>
          </p:cNvSpPr>
          <p:nvPr userDrawn="1"/>
        </p:nvSpPr>
        <p:spPr>
          <a:xfrm>
            <a:off x="503959" y="3769090"/>
            <a:ext cx="374218" cy="17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600" dirty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  <a:t>www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CEC7468-C97B-4399-8B8E-36DA04DB561F}"/>
              </a:ext>
            </a:extLst>
          </p:cNvPr>
          <p:cNvSpPr/>
          <p:nvPr userDrawn="1"/>
        </p:nvSpPr>
        <p:spPr>
          <a:xfrm rot="13212661">
            <a:off x="757187" y="3879781"/>
            <a:ext cx="140944" cy="118823"/>
          </a:xfrm>
          <a:prstGeom prst="rightArrow">
            <a:avLst>
              <a:gd name="adj1" fmla="val 37726"/>
              <a:gd name="adj2" fmla="val 77310"/>
            </a:avLst>
          </a:prstGeom>
          <a:solidFill>
            <a:schemeClr val="bg1"/>
          </a:solidFill>
          <a:ln w="12700">
            <a:solidFill>
              <a:srgbClr val="2C56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98689B-873B-44F3-9B2D-6A33E58338FC}"/>
              </a:ext>
            </a:extLst>
          </p:cNvPr>
          <p:cNvGrpSpPr/>
          <p:nvPr userDrawn="1"/>
        </p:nvGrpSpPr>
        <p:grpSpPr>
          <a:xfrm>
            <a:off x="503959" y="3727880"/>
            <a:ext cx="394172" cy="278427"/>
            <a:chOff x="503959" y="3727880"/>
            <a:chExt cx="394172" cy="27842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9C5665F-CE0B-4BD1-B22D-7CF88F15C6BC}"/>
                </a:ext>
              </a:extLst>
            </p:cNvPr>
            <p:cNvSpPr/>
            <p:nvPr/>
          </p:nvSpPr>
          <p:spPr>
            <a:xfrm>
              <a:off x="554107" y="3727880"/>
              <a:ext cx="278427" cy="27842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1A8C25-9427-4E64-9186-918920A325D8}"/>
                </a:ext>
              </a:extLst>
            </p:cNvPr>
            <p:cNvSpPr txBox="1">
              <a:spLocks/>
            </p:cNvSpPr>
            <p:nvPr/>
          </p:nvSpPr>
          <p:spPr>
            <a:xfrm>
              <a:off x="503959" y="3769090"/>
              <a:ext cx="374218" cy="17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t-EE" sz="600" dirty="0">
                  <a:solidFill>
                    <a:schemeClr val="bg1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www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5D8A8EEC-EB70-436D-B611-46AE87FEDEA1}"/>
                </a:ext>
              </a:extLst>
            </p:cNvPr>
            <p:cNvSpPr/>
            <p:nvPr/>
          </p:nvSpPr>
          <p:spPr>
            <a:xfrm rot="13212661">
              <a:off x="757187" y="3879781"/>
              <a:ext cx="140944" cy="118823"/>
            </a:xfrm>
            <a:prstGeom prst="rightArrow">
              <a:avLst>
                <a:gd name="adj1" fmla="val 37726"/>
                <a:gd name="adj2" fmla="val 77310"/>
              </a:avLst>
            </a:prstGeom>
            <a:solidFill>
              <a:schemeClr val="bg1"/>
            </a:solidFill>
            <a:ln w="12700">
              <a:solidFill>
                <a:srgbClr val="2C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6128034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has le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05057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 userDrawn="1"/>
        </p:nvSpPr>
        <p:spPr>
          <a:xfrm rot="900000">
            <a:off x="-289173" y="1303468"/>
            <a:ext cx="3232351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 rot="900000">
            <a:off x="-215259" y="2399685"/>
            <a:ext cx="12599867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4927600"/>
            <a:ext cx="7543800" cy="1498600"/>
          </a:xfrm>
        </p:spPr>
        <p:txBody>
          <a:bodyPr/>
          <a:lstStyle>
            <a:lvl1pPr marL="0" indent="0">
              <a:buNone/>
              <a:defRPr>
                <a:solidFill>
                  <a:srgbClr val="4D4D4D"/>
                </a:solidFill>
              </a:defRPr>
            </a:lvl1pPr>
          </a:lstStyle>
          <a:p>
            <a:pPr lvl="0"/>
            <a:r>
              <a:rPr lang="et-EE" dirty="0"/>
              <a:t>Eesnimi Perekonnanimi</a:t>
            </a:r>
          </a:p>
          <a:p>
            <a:pPr lvl="0"/>
            <a:r>
              <a:rPr lang="et-EE" dirty="0"/>
              <a:t>Muu lisainfo</a:t>
            </a:r>
            <a:endParaRPr lang="en-US" dirty="0"/>
          </a:p>
        </p:txBody>
      </p:sp>
      <p:sp>
        <p:nvSpPr>
          <p:cNvPr id="9" name="pealkiri"/>
          <p:cNvSpPr>
            <a:spLocks noGrp="1"/>
          </p:cNvSpPr>
          <p:nvPr>
            <p:ph type="title" hasCustomPrompt="1"/>
          </p:nvPr>
        </p:nvSpPr>
        <p:spPr>
          <a:xfrm>
            <a:off x="952500" y="2989944"/>
            <a:ext cx="6575426" cy="1553027"/>
          </a:xfrm>
        </p:spPr>
        <p:txBody>
          <a:bodyPr anchor="b"/>
          <a:lstStyle>
            <a:lvl1pPr>
              <a:defRPr b="0">
                <a:solidFill>
                  <a:srgbClr val="2C5697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t-EE" dirty="0"/>
              <a:t>ESITLUSE PEALKIRI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8911773" y="2730274"/>
            <a:ext cx="3526972" cy="4642304"/>
          </a:xfrm>
          <a:custGeom>
            <a:avLst/>
            <a:gdLst>
              <a:gd name="connsiteX0" fmla="*/ 0 w 3454400"/>
              <a:gd name="connsiteY0" fmla="*/ 0 h 2682875"/>
              <a:gd name="connsiteX1" fmla="*/ 3454400 w 3454400"/>
              <a:gd name="connsiteY1" fmla="*/ 0 h 2682875"/>
              <a:gd name="connsiteX2" fmla="*/ 3454400 w 3454400"/>
              <a:gd name="connsiteY2" fmla="*/ 2682875 h 2682875"/>
              <a:gd name="connsiteX3" fmla="*/ 0 w 3454400"/>
              <a:gd name="connsiteY3" fmla="*/ 2682875 h 2682875"/>
              <a:gd name="connsiteX4" fmla="*/ 0 w 3454400"/>
              <a:gd name="connsiteY4" fmla="*/ 0 h 2682875"/>
              <a:gd name="connsiteX0" fmla="*/ 0 w 3483429"/>
              <a:gd name="connsiteY0" fmla="*/ 580572 h 3263447"/>
              <a:gd name="connsiteX1" fmla="*/ 3483429 w 3483429"/>
              <a:gd name="connsiteY1" fmla="*/ 0 h 3263447"/>
              <a:gd name="connsiteX2" fmla="*/ 3454400 w 3483429"/>
              <a:gd name="connsiteY2" fmla="*/ 3263447 h 3263447"/>
              <a:gd name="connsiteX3" fmla="*/ 0 w 3483429"/>
              <a:gd name="connsiteY3" fmla="*/ 3263447 h 3263447"/>
              <a:gd name="connsiteX4" fmla="*/ 0 w 3483429"/>
              <a:gd name="connsiteY4" fmla="*/ 580572 h 3263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0 w 3497944"/>
              <a:gd name="connsiteY3" fmla="*/ 4787447 h 4787447"/>
              <a:gd name="connsiteX4" fmla="*/ 0 w 3497944"/>
              <a:gd name="connsiteY4" fmla="*/ 2104572 h 4787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1117600 w 3497944"/>
              <a:gd name="connsiteY3" fmla="*/ 4772933 h 4787447"/>
              <a:gd name="connsiteX4" fmla="*/ 0 w 3497944"/>
              <a:gd name="connsiteY4" fmla="*/ 2104572 h 4787447"/>
              <a:gd name="connsiteX0" fmla="*/ 0 w 3526972"/>
              <a:gd name="connsiteY0" fmla="*/ 1103087 h 4787447"/>
              <a:gd name="connsiteX1" fmla="*/ 3526972 w 3526972"/>
              <a:gd name="connsiteY1" fmla="*/ 0 h 4787447"/>
              <a:gd name="connsiteX2" fmla="*/ 3483428 w 3526972"/>
              <a:gd name="connsiteY2" fmla="*/ 4787447 h 4787447"/>
              <a:gd name="connsiteX3" fmla="*/ 1146628 w 3526972"/>
              <a:gd name="connsiteY3" fmla="*/ 4772933 h 4787447"/>
              <a:gd name="connsiteX4" fmla="*/ 0 w 3526972"/>
              <a:gd name="connsiteY4" fmla="*/ 1103087 h 4787447"/>
              <a:gd name="connsiteX0" fmla="*/ 0 w 3526972"/>
              <a:gd name="connsiteY0" fmla="*/ 943430 h 4627790"/>
              <a:gd name="connsiteX1" fmla="*/ 3526972 w 3526972"/>
              <a:gd name="connsiteY1" fmla="*/ 0 h 4627790"/>
              <a:gd name="connsiteX2" fmla="*/ 3483428 w 3526972"/>
              <a:gd name="connsiteY2" fmla="*/ 4627790 h 4627790"/>
              <a:gd name="connsiteX3" fmla="*/ 1146628 w 3526972"/>
              <a:gd name="connsiteY3" fmla="*/ 4613276 h 4627790"/>
              <a:gd name="connsiteX4" fmla="*/ 0 w 3526972"/>
              <a:gd name="connsiteY4" fmla="*/ 943430 h 4627790"/>
              <a:gd name="connsiteX0" fmla="*/ 0 w 3526972"/>
              <a:gd name="connsiteY0" fmla="*/ 943430 h 4642304"/>
              <a:gd name="connsiteX1" fmla="*/ 3526972 w 3526972"/>
              <a:gd name="connsiteY1" fmla="*/ 0 h 4642304"/>
              <a:gd name="connsiteX2" fmla="*/ 3483428 w 3526972"/>
              <a:gd name="connsiteY2" fmla="*/ 4627790 h 4642304"/>
              <a:gd name="connsiteX3" fmla="*/ 1001485 w 3526972"/>
              <a:gd name="connsiteY3" fmla="*/ 4642304 h 4642304"/>
              <a:gd name="connsiteX4" fmla="*/ 0 w 3526972"/>
              <a:gd name="connsiteY4" fmla="*/ 943430 h 464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6972" h="4642304">
                <a:moveTo>
                  <a:pt x="0" y="943430"/>
                </a:moveTo>
                <a:lnTo>
                  <a:pt x="3526972" y="0"/>
                </a:lnTo>
                <a:lnTo>
                  <a:pt x="3483428" y="4627790"/>
                </a:lnTo>
                <a:lnTo>
                  <a:pt x="1001485" y="4642304"/>
                </a:lnTo>
                <a:lnTo>
                  <a:pt x="0" y="94343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l="-133000"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EA77AD-2B57-4C96-8C4D-652C71EDC7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723902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1011651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dislaid vähese tesktig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3F318B-ED26-0D18-28B8-CD1FE48B20A1}"/>
              </a:ext>
            </a:extLst>
          </p:cNvPr>
          <p:cNvSpPr/>
          <p:nvPr userDrawn="1"/>
        </p:nvSpPr>
        <p:spPr>
          <a:xfrm rot="20700000">
            <a:off x="-669885" y="3439850"/>
            <a:ext cx="3445922" cy="458196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1E4C92-C69F-E6E0-E625-5235BBC90C1F}"/>
              </a:ext>
            </a:extLst>
          </p:cNvPr>
          <p:cNvSpPr/>
          <p:nvPr userDrawn="1"/>
        </p:nvSpPr>
        <p:spPr>
          <a:xfrm rot="900000">
            <a:off x="75062" y="4721191"/>
            <a:ext cx="6056493" cy="3017368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9B8849-675D-702A-B272-4DCEB2F6F267}"/>
              </a:ext>
            </a:extLst>
          </p:cNvPr>
          <p:cNvSpPr txBox="1"/>
          <p:nvPr userDrawn="1"/>
        </p:nvSpPr>
        <p:spPr>
          <a:xfrm>
            <a:off x="952500" y="5018637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dirty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rPr>
              <a:t>TEKST</a:t>
            </a:r>
            <a:endParaRPr lang="en-US" sz="2800" dirty="0">
              <a:solidFill>
                <a:schemeClr val="bg1"/>
              </a:solidFill>
              <a:latin typeface="Rubik Medium" panose="02000604000000020004" pitchFamily="2" charset="-79"/>
              <a:cs typeface="Rubik Medium" panose="02000604000000020004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1B20D5-A1BA-1B97-CB2B-B58261C5D512}"/>
              </a:ext>
            </a:extLst>
          </p:cNvPr>
          <p:cNvSpPr txBox="1"/>
          <p:nvPr userDrawn="1"/>
        </p:nvSpPr>
        <p:spPr>
          <a:xfrm>
            <a:off x="952500" y="5719400"/>
            <a:ext cx="503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Lühike tekst</a:t>
            </a:r>
            <a:endParaRPr lang="en-US" dirty="0">
              <a:solidFill>
                <a:schemeClr val="bg1"/>
              </a:solidFill>
              <a:effectLst/>
              <a:latin typeface="Rubik" panose="02000604000000020004" pitchFamily="2" charset="-79"/>
              <a:ea typeface="Calibri" panose="020F0502020204030204" pitchFamily="34" charset="0"/>
              <a:cs typeface="Rubik" panose="020006040000000200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12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6399AB8-3B84-426A-B165-263F491DF581}"/>
              </a:ext>
            </a:extLst>
          </p:cNvPr>
          <p:cNvSpPr/>
          <p:nvPr userDrawn="1"/>
        </p:nvSpPr>
        <p:spPr>
          <a:xfrm rot="20700000">
            <a:off x="-1385274" y="-905875"/>
            <a:ext cx="5449576" cy="787416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C5697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2753F-14D7-426D-B379-7A860FF7AA6E}"/>
              </a:ext>
            </a:extLst>
          </p:cNvPr>
          <p:cNvSpPr/>
          <p:nvPr userDrawn="1"/>
        </p:nvSpPr>
        <p:spPr>
          <a:xfrm rot="20700000">
            <a:off x="-1564561" y="-569161"/>
            <a:ext cx="5449576" cy="7874162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5697"/>
              </a:solidFill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AE91F70-B7CC-46A0-A653-7FF909EE4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33" y="3748382"/>
            <a:ext cx="1257241" cy="127191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E27499-E95D-48A6-9803-4429B7374F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1470" y="478155"/>
            <a:ext cx="7640955" cy="5884545"/>
          </a:xfrm>
          <a:custGeom>
            <a:avLst/>
            <a:gdLst>
              <a:gd name="connsiteX0" fmla="*/ 0 w 6581775"/>
              <a:gd name="connsiteY0" fmla="*/ 0 h 5876925"/>
              <a:gd name="connsiteX1" fmla="*/ 6581775 w 6581775"/>
              <a:gd name="connsiteY1" fmla="*/ 0 h 5876925"/>
              <a:gd name="connsiteX2" fmla="*/ 6581775 w 6581775"/>
              <a:gd name="connsiteY2" fmla="*/ 5876925 h 5876925"/>
              <a:gd name="connsiteX3" fmla="*/ 0 w 6581775"/>
              <a:gd name="connsiteY3" fmla="*/ 5876925 h 5876925"/>
              <a:gd name="connsiteX4" fmla="*/ 0 w 6581775"/>
              <a:gd name="connsiteY4" fmla="*/ 0 h 587692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059180 w 7640955"/>
              <a:gd name="connsiteY3" fmla="*/ 5884545 h 5884545"/>
              <a:gd name="connsiteX4" fmla="*/ 0 w 7640955"/>
              <a:gd name="connsiteY4" fmla="*/ 0 h 5884545"/>
              <a:gd name="connsiteX0" fmla="*/ 0 w 7640955"/>
              <a:gd name="connsiteY0" fmla="*/ 0 h 5892165"/>
              <a:gd name="connsiteX1" fmla="*/ 7640955 w 7640955"/>
              <a:gd name="connsiteY1" fmla="*/ 7620 h 5892165"/>
              <a:gd name="connsiteX2" fmla="*/ 7640955 w 7640955"/>
              <a:gd name="connsiteY2" fmla="*/ 5884545 h 5892165"/>
              <a:gd name="connsiteX3" fmla="*/ 1554480 w 7640955"/>
              <a:gd name="connsiteY3" fmla="*/ 5892165 h 5892165"/>
              <a:gd name="connsiteX4" fmla="*/ 0 w 7640955"/>
              <a:gd name="connsiteY4" fmla="*/ 0 h 589216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600200 w 7640955"/>
              <a:gd name="connsiteY3" fmla="*/ 5884545 h 5884545"/>
              <a:gd name="connsiteX4" fmla="*/ 0 w 7640955"/>
              <a:gd name="connsiteY4" fmla="*/ 0 h 588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40955" h="5884545">
                <a:moveTo>
                  <a:pt x="0" y="0"/>
                </a:moveTo>
                <a:lnTo>
                  <a:pt x="7640955" y="7620"/>
                </a:lnTo>
                <a:lnTo>
                  <a:pt x="7640955" y="5884545"/>
                </a:lnTo>
                <a:lnTo>
                  <a:pt x="1600200" y="588454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CE7C02-F755-4944-B161-451AE0DD9D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5410200"/>
            <a:ext cx="3594100" cy="9525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Väike pealkiri</a:t>
            </a:r>
          </a:p>
        </p:txBody>
      </p:sp>
    </p:spTree>
    <p:extLst>
      <p:ext uri="{BB962C8B-B14F-4D97-AF65-F5344CB8AC3E}">
        <p14:creationId xmlns:p14="http://schemas.microsoft.com/office/powerpoint/2010/main" val="32215232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pildiga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31B5A2F-DD31-4A20-859F-72F1620933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530022"/>
            <a:ext cx="1257241" cy="12719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887F24-01A1-4161-B5AC-B3CBBDA0EF39}"/>
              </a:ext>
            </a:extLst>
          </p:cNvPr>
          <p:cNvSpPr/>
          <p:nvPr userDrawn="1"/>
        </p:nvSpPr>
        <p:spPr>
          <a:xfrm rot="20700000">
            <a:off x="8284255" y="-397000"/>
            <a:ext cx="6109169" cy="8105775"/>
          </a:xfrm>
          <a:prstGeom prst="rect">
            <a:avLst/>
          </a:pr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000" t="7000" r="-37000" b="6000"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3752850"/>
            <a:ext cx="6734175" cy="2673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378324"/>
            <a:ext cx="6575426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544DCF1-86CE-4D32-B0B5-D09AAAD41E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4"/>
            <a:srcRect/>
            <a:stretch>
              <a:fillRect l="-16000" t="7000" r="-37000" b="6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152800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pildiga 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47638938-C0C7-48BC-88DE-3E81AA00DB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2"/>
            <a:srcRect/>
            <a:stretch>
              <a:fillRect l="-64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066925"/>
            <a:ext cx="6570049" cy="43592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15724"/>
            <a:ext cx="6028934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E342B73A-2C44-42EA-8BAD-92A771CAB1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95044" y="71465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064853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9DADD9-2877-4D44-85D5-E539CC5743DD}"/>
              </a:ext>
            </a:extLst>
          </p:cNvPr>
          <p:cNvSpPr/>
          <p:nvPr userDrawn="1"/>
        </p:nvSpPr>
        <p:spPr>
          <a:xfrm rot="20700000">
            <a:off x="-1832255" y="-666599"/>
            <a:ext cx="6716198" cy="8066019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9A078F-F65D-4E7B-AB90-0DA120479A02}"/>
              </a:ext>
            </a:extLst>
          </p:cNvPr>
          <p:cNvSpPr/>
          <p:nvPr userDrawn="1"/>
        </p:nvSpPr>
        <p:spPr>
          <a:xfrm rot="20700000">
            <a:off x="-1978304" y="-879676"/>
            <a:ext cx="6990745" cy="806847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87B0C2-C983-48EB-8903-FD9F98041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569" y="4531183"/>
            <a:ext cx="6465887" cy="5286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TEKST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760F45D-1F34-42B1-88A7-40821EFB05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3113" y="5229225"/>
            <a:ext cx="4122737" cy="904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Tekst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64EAF79-A0F4-4F1A-A937-2D2D3C443AC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900000">
            <a:off x="-1455311" y="-1056399"/>
            <a:ext cx="6686550" cy="4525591"/>
          </a:xfrm>
          <a:blipFill dpi="0" rotWithShape="0">
            <a:blip r:embed="rId3"/>
            <a:srcRect/>
            <a:stretch>
              <a:fillRect r="-31000"/>
            </a:stretch>
          </a:blipFill>
          <a:effectLst/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</p:spTree>
    <p:extLst>
      <p:ext uri="{BB962C8B-B14F-4D97-AF65-F5344CB8AC3E}">
        <p14:creationId xmlns:p14="http://schemas.microsoft.com/office/powerpoint/2010/main" val="29254638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20700000">
            <a:off x="-303883" y="-367449"/>
            <a:ext cx="5622289" cy="312206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20700000">
            <a:off x="-161898" y="-984373"/>
            <a:ext cx="5585230" cy="3465059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2475" y="704850"/>
            <a:ext cx="4352925" cy="1038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Lühem tekst</a:t>
            </a:r>
          </a:p>
        </p:txBody>
      </p:sp>
    </p:spTree>
    <p:extLst>
      <p:ext uri="{BB962C8B-B14F-4D97-AF65-F5344CB8AC3E}">
        <p14:creationId xmlns:p14="http://schemas.microsoft.com/office/powerpoint/2010/main" val="20388620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D87124-3C28-453D-86D7-C67782FB4713}"/>
              </a:ext>
            </a:extLst>
          </p:cNvPr>
          <p:cNvSpPr/>
          <p:nvPr userDrawn="1"/>
        </p:nvSpPr>
        <p:spPr>
          <a:xfrm rot="900000">
            <a:off x="8471851" y="-770549"/>
            <a:ext cx="4991100" cy="76180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4FF219-48F3-4D8D-9403-BAD68D6318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481387"/>
            <a:ext cx="6917239" cy="1056468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88E728D-1DDA-472A-BCE7-E93447ADB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7503133" cy="4822041"/>
          </a:xfrm>
          <a:custGeom>
            <a:avLst/>
            <a:gdLst>
              <a:gd name="connsiteX0" fmla="*/ 0 w 10570183"/>
              <a:gd name="connsiteY0" fmla="*/ 0 h 4812516"/>
              <a:gd name="connsiteX1" fmla="*/ 1057018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10570183"/>
              <a:gd name="connsiteY0" fmla="*/ 0 h 4812516"/>
              <a:gd name="connsiteX1" fmla="*/ 750313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7503133"/>
              <a:gd name="connsiteY0" fmla="*/ 0 h 4812516"/>
              <a:gd name="connsiteX1" fmla="*/ 7503133 w 7503133"/>
              <a:gd name="connsiteY1" fmla="*/ 0 h 4812516"/>
              <a:gd name="connsiteX2" fmla="*/ 6169633 w 7503133"/>
              <a:gd name="connsiteY2" fmla="*/ 4802991 h 4812516"/>
              <a:gd name="connsiteX3" fmla="*/ 0 w 7503133"/>
              <a:gd name="connsiteY3" fmla="*/ 4812516 h 4812516"/>
              <a:gd name="connsiteX4" fmla="*/ 0 w 7503133"/>
              <a:gd name="connsiteY4" fmla="*/ 0 h 4812516"/>
              <a:gd name="connsiteX0" fmla="*/ 0 w 7503133"/>
              <a:gd name="connsiteY0" fmla="*/ 0 h 4822041"/>
              <a:gd name="connsiteX1" fmla="*/ 7503133 w 7503133"/>
              <a:gd name="connsiteY1" fmla="*/ 0 h 4822041"/>
              <a:gd name="connsiteX2" fmla="*/ 6112483 w 7503133"/>
              <a:gd name="connsiteY2" fmla="*/ 4822041 h 4822041"/>
              <a:gd name="connsiteX3" fmla="*/ 0 w 7503133"/>
              <a:gd name="connsiteY3" fmla="*/ 4812516 h 4822041"/>
              <a:gd name="connsiteX4" fmla="*/ 0 w 7503133"/>
              <a:gd name="connsiteY4" fmla="*/ 0 h 482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3133" h="4822041">
                <a:moveTo>
                  <a:pt x="0" y="0"/>
                </a:moveTo>
                <a:lnTo>
                  <a:pt x="7503133" y="0"/>
                </a:lnTo>
                <a:lnTo>
                  <a:pt x="6112483" y="4822041"/>
                </a:lnTo>
                <a:lnTo>
                  <a:pt x="0" y="4812516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7EFD08C-AEEF-4676-AE83-05A3BEFED3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900000">
            <a:off x="8732001" y="-1100369"/>
            <a:ext cx="5014996" cy="8277684"/>
          </a:xfrm>
          <a:blipFill dpi="0" rotWithShape="0">
            <a:blip r:embed="rId2"/>
            <a:srcRect/>
            <a:stretch>
              <a:fillRect l="-35000" t="17000" r="-54000"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</p:spTree>
    <p:extLst>
      <p:ext uri="{BB962C8B-B14F-4D97-AF65-F5344CB8AC3E}">
        <p14:creationId xmlns:p14="http://schemas.microsoft.com/office/powerpoint/2010/main" val="18546877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900000">
            <a:off x="7349484" y="-180976"/>
            <a:ext cx="5622289" cy="6940447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900000">
            <a:off x="7595449" y="-417756"/>
            <a:ext cx="5585230" cy="7470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11602" y="1881632"/>
            <a:ext cx="3513673" cy="80962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PEALKIRI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07B0033-4190-454A-9166-810E10337E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11602" y="2798410"/>
            <a:ext cx="3513673" cy="328806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1648576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2655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BC27C8F-3E75-4D16-A44A-4759D5F900A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60475" y="91040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F9097A-18D2-4D71-B526-ACF5E81E9D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4962" y="2286000"/>
            <a:ext cx="6072187" cy="4286250"/>
          </a:xfrm>
          <a:custGeom>
            <a:avLst/>
            <a:gdLst>
              <a:gd name="connsiteX0" fmla="*/ 0 w 4976812"/>
              <a:gd name="connsiteY0" fmla="*/ 0 h 4267200"/>
              <a:gd name="connsiteX1" fmla="*/ 4976812 w 4976812"/>
              <a:gd name="connsiteY1" fmla="*/ 0 h 4267200"/>
              <a:gd name="connsiteX2" fmla="*/ 4976812 w 4976812"/>
              <a:gd name="connsiteY2" fmla="*/ 4267200 h 4267200"/>
              <a:gd name="connsiteX3" fmla="*/ 0 w 4976812"/>
              <a:gd name="connsiteY3" fmla="*/ 4267200 h 4267200"/>
              <a:gd name="connsiteX4" fmla="*/ 0 w 4976812"/>
              <a:gd name="connsiteY4" fmla="*/ 0 h 4267200"/>
              <a:gd name="connsiteX0" fmla="*/ 1009650 w 5986462"/>
              <a:gd name="connsiteY0" fmla="*/ 0 h 4286250"/>
              <a:gd name="connsiteX1" fmla="*/ 5986462 w 5986462"/>
              <a:gd name="connsiteY1" fmla="*/ 0 h 4286250"/>
              <a:gd name="connsiteX2" fmla="*/ 5986462 w 5986462"/>
              <a:gd name="connsiteY2" fmla="*/ 4267200 h 4286250"/>
              <a:gd name="connsiteX3" fmla="*/ 0 w 5986462"/>
              <a:gd name="connsiteY3" fmla="*/ 4286250 h 4286250"/>
              <a:gd name="connsiteX4" fmla="*/ 1009650 w 5986462"/>
              <a:gd name="connsiteY4" fmla="*/ 0 h 4286250"/>
              <a:gd name="connsiteX0" fmla="*/ 1095375 w 6072187"/>
              <a:gd name="connsiteY0" fmla="*/ 0 h 4286250"/>
              <a:gd name="connsiteX1" fmla="*/ 6072187 w 6072187"/>
              <a:gd name="connsiteY1" fmla="*/ 0 h 4286250"/>
              <a:gd name="connsiteX2" fmla="*/ 6072187 w 6072187"/>
              <a:gd name="connsiteY2" fmla="*/ 4267200 h 4286250"/>
              <a:gd name="connsiteX3" fmla="*/ 0 w 6072187"/>
              <a:gd name="connsiteY3" fmla="*/ 4286250 h 4286250"/>
              <a:gd name="connsiteX4" fmla="*/ 1095375 w 6072187"/>
              <a:gd name="connsiteY4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2187" h="4286250">
                <a:moveTo>
                  <a:pt x="1095375" y="0"/>
                </a:moveTo>
                <a:lnTo>
                  <a:pt x="6072187" y="0"/>
                </a:lnTo>
                <a:lnTo>
                  <a:pt x="6072187" y="4267200"/>
                </a:lnTo>
                <a:lnTo>
                  <a:pt x="0" y="4286250"/>
                </a:lnTo>
                <a:lnTo>
                  <a:pt x="1095375" y="0"/>
                </a:lnTo>
                <a:close/>
              </a:path>
            </a:pathLst>
          </a:custGeo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12282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did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BDDFC2-F459-41EF-8849-257F5B4DD35C}"/>
              </a:ext>
            </a:extLst>
          </p:cNvPr>
          <p:cNvSpPr/>
          <p:nvPr userDrawn="1"/>
        </p:nvSpPr>
        <p:spPr>
          <a:xfrm rot="900000">
            <a:off x="114636" y="-132743"/>
            <a:ext cx="4200145" cy="836882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4CFAB8F-57C8-4E27-9E38-EE384A17B0F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0700000">
            <a:off x="-1285116" y="-384920"/>
            <a:ext cx="4794774" cy="4830285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2C740-939E-472B-ADF8-06691F70D0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0700000">
            <a:off x="-42544" y="4387605"/>
            <a:ext cx="4817654" cy="4427136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BFB6C-937D-4BE3-A92D-E92A79F260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6563" y="298450"/>
            <a:ext cx="6305550" cy="6191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0902221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õpusla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A8CD9B-BBEF-4B4A-80A2-85825E8B870D}"/>
              </a:ext>
            </a:extLst>
          </p:cNvPr>
          <p:cNvSpPr/>
          <p:nvPr userDrawn="1"/>
        </p:nvSpPr>
        <p:spPr>
          <a:xfrm rot="900000">
            <a:off x="-2629201" y="164452"/>
            <a:ext cx="6496649" cy="8579534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E55744-6D2C-4FB6-9354-00AD257F5EF4}"/>
              </a:ext>
            </a:extLst>
          </p:cNvPr>
          <p:cNvSpPr/>
          <p:nvPr userDrawn="1"/>
        </p:nvSpPr>
        <p:spPr>
          <a:xfrm rot="900000">
            <a:off x="-2798545" y="-210857"/>
            <a:ext cx="6496649" cy="85795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F95800-0263-4037-99FD-722528A331E7}"/>
              </a:ext>
            </a:extLst>
          </p:cNvPr>
          <p:cNvSpPr/>
          <p:nvPr userDrawn="1"/>
        </p:nvSpPr>
        <p:spPr>
          <a:xfrm rot="20700000">
            <a:off x="-2583467" y="3333815"/>
            <a:ext cx="6496649" cy="5122346"/>
          </a:xfrm>
          <a:prstGeom prst="rect">
            <a:avLst/>
          </a:prstGeom>
          <a:solidFill>
            <a:srgbClr val="2C56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B744342-F45B-48BF-B328-F58EC472B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811" y="5896921"/>
            <a:ext cx="269340" cy="2693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994D3EE-BD4C-4EEE-B599-B75453A26B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292" y="4351373"/>
            <a:ext cx="285859" cy="2049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B19F72-4ECD-4A7A-A716-C1926C13AC0B}"/>
              </a:ext>
            </a:extLst>
          </p:cNvPr>
          <p:cNvSpPr txBox="1"/>
          <p:nvPr userDrawn="1"/>
        </p:nvSpPr>
        <p:spPr>
          <a:xfrm>
            <a:off x="1001594" y="3709578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ut.ee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1A982-0395-4DF8-9382-5AC101D2172D}"/>
              </a:ext>
            </a:extLst>
          </p:cNvPr>
          <p:cNvSpPr txBox="1"/>
          <p:nvPr userDrawn="1"/>
        </p:nvSpPr>
        <p:spPr>
          <a:xfrm>
            <a:off x="1001594" y="4277644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info@ut.ee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6833F2-EA11-49EE-BDCD-811115108146}"/>
              </a:ext>
            </a:extLst>
          </p:cNvPr>
          <p:cNvSpPr txBox="1"/>
          <p:nvPr userDrawn="1"/>
        </p:nvSpPr>
        <p:spPr>
          <a:xfrm>
            <a:off x="984011" y="4786620"/>
            <a:ext cx="823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tartuylikool</a:t>
            </a:r>
          </a:p>
          <a:p>
            <a:r>
              <a:rPr lang="et-EE" sz="1800" dirty="0" err="1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tartuuniversity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42CCC-3EC8-47D3-B3A5-D7FFAC0D0631}"/>
              </a:ext>
            </a:extLst>
          </p:cNvPr>
          <p:cNvSpPr txBox="1"/>
          <p:nvPr userDrawn="1"/>
        </p:nvSpPr>
        <p:spPr>
          <a:xfrm>
            <a:off x="1001594" y="5572595"/>
            <a:ext cx="8235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</a:t>
            </a:r>
          </a:p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unitartuscience</a:t>
            </a:r>
          </a:p>
          <a:p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unitartutiksu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DB2655F-7213-4929-857C-C650564F0A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724" y="4952271"/>
            <a:ext cx="278427" cy="278427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17BD3B1-2C0C-4AA8-957C-D0B678ECF1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0" y="971550"/>
            <a:ext cx="3914775" cy="1608806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PEALKIRI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06514F-C9EF-491D-B0CC-246C6B60DD80}"/>
              </a:ext>
            </a:extLst>
          </p:cNvPr>
          <p:cNvSpPr txBox="1">
            <a:spLocks/>
          </p:cNvSpPr>
          <p:nvPr userDrawn="1"/>
        </p:nvSpPr>
        <p:spPr>
          <a:xfrm>
            <a:off x="503959" y="3769090"/>
            <a:ext cx="374218" cy="17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600" dirty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  <a:t>www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CEC7468-C97B-4399-8B8E-36DA04DB561F}"/>
              </a:ext>
            </a:extLst>
          </p:cNvPr>
          <p:cNvSpPr/>
          <p:nvPr userDrawn="1"/>
        </p:nvSpPr>
        <p:spPr>
          <a:xfrm rot="13212661">
            <a:off x="757187" y="3879781"/>
            <a:ext cx="140944" cy="118823"/>
          </a:xfrm>
          <a:prstGeom prst="rightArrow">
            <a:avLst>
              <a:gd name="adj1" fmla="val 37726"/>
              <a:gd name="adj2" fmla="val 77310"/>
            </a:avLst>
          </a:prstGeom>
          <a:solidFill>
            <a:schemeClr val="bg1"/>
          </a:solidFill>
          <a:ln w="12700">
            <a:solidFill>
              <a:srgbClr val="2C56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98689B-873B-44F3-9B2D-6A33E58338FC}"/>
              </a:ext>
            </a:extLst>
          </p:cNvPr>
          <p:cNvGrpSpPr/>
          <p:nvPr userDrawn="1"/>
        </p:nvGrpSpPr>
        <p:grpSpPr>
          <a:xfrm>
            <a:off x="503959" y="3727880"/>
            <a:ext cx="394172" cy="278427"/>
            <a:chOff x="503959" y="3727880"/>
            <a:chExt cx="394172" cy="27842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9C5665F-CE0B-4BD1-B22D-7CF88F15C6BC}"/>
                </a:ext>
              </a:extLst>
            </p:cNvPr>
            <p:cNvSpPr/>
            <p:nvPr/>
          </p:nvSpPr>
          <p:spPr>
            <a:xfrm>
              <a:off x="554107" y="3727880"/>
              <a:ext cx="278427" cy="27842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1A8C25-9427-4E64-9186-918920A325D8}"/>
                </a:ext>
              </a:extLst>
            </p:cNvPr>
            <p:cNvSpPr txBox="1">
              <a:spLocks/>
            </p:cNvSpPr>
            <p:nvPr/>
          </p:nvSpPr>
          <p:spPr>
            <a:xfrm>
              <a:off x="503959" y="3769090"/>
              <a:ext cx="374218" cy="17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t-EE" sz="600" dirty="0">
                  <a:solidFill>
                    <a:schemeClr val="bg1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www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5D8A8EEC-EB70-436D-B611-46AE87FEDEA1}"/>
                </a:ext>
              </a:extLst>
            </p:cNvPr>
            <p:cNvSpPr/>
            <p:nvPr/>
          </p:nvSpPr>
          <p:spPr>
            <a:xfrm rot="13212661">
              <a:off x="757187" y="3879781"/>
              <a:ext cx="140944" cy="118823"/>
            </a:xfrm>
            <a:prstGeom prst="rightArrow">
              <a:avLst>
                <a:gd name="adj1" fmla="val 37726"/>
                <a:gd name="adj2" fmla="val 77310"/>
              </a:avLst>
            </a:prstGeom>
            <a:solidFill>
              <a:schemeClr val="bg1"/>
            </a:solidFill>
            <a:ln w="12700">
              <a:solidFill>
                <a:srgbClr val="2C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19917930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 userDrawn="1"/>
        </p:nvSpPr>
        <p:spPr>
          <a:xfrm rot="900000">
            <a:off x="-289173" y="1303468"/>
            <a:ext cx="3232351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 rot="900000">
            <a:off x="-215259" y="2399685"/>
            <a:ext cx="12599867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4927600"/>
            <a:ext cx="7543800" cy="1498600"/>
          </a:xfrm>
        </p:spPr>
        <p:txBody>
          <a:bodyPr/>
          <a:lstStyle>
            <a:lvl1pPr marL="0" indent="0">
              <a:buNone/>
              <a:defRPr>
                <a:solidFill>
                  <a:srgbClr val="4D4D4D"/>
                </a:solidFill>
              </a:defRPr>
            </a:lvl1pPr>
          </a:lstStyle>
          <a:p>
            <a:pPr lvl="0"/>
            <a:r>
              <a:rPr lang="et-EE" dirty="0"/>
              <a:t>Eesnimi Perekonnanimi</a:t>
            </a:r>
          </a:p>
          <a:p>
            <a:pPr lvl="0"/>
            <a:r>
              <a:rPr lang="et-EE" dirty="0"/>
              <a:t>Muu lisainfo</a:t>
            </a:r>
            <a:endParaRPr lang="en-US" dirty="0"/>
          </a:p>
        </p:txBody>
      </p:sp>
      <p:sp>
        <p:nvSpPr>
          <p:cNvPr id="9" name="pealkiri"/>
          <p:cNvSpPr>
            <a:spLocks noGrp="1"/>
          </p:cNvSpPr>
          <p:nvPr>
            <p:ph type="title" hasCustomPrompt="1"/>
          </p:nvPr>
        </p:nvSpPr>
        <p:spPr>
          <a:xfrm>
            <a:off x="952500" y="2989944"/>
            <a:ext cx="6575426" cy="1553027"/>
          </a:xfrm>
        </p:spPr>
        <p:txBody>
          <a:bodyPr anchor="b"/>
          <a:lstStyle>
            <a:lvl1pPr>
              <a:defRPr b="0">
                <a:solidFill>
                  <a:srgbClr val="2C5697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t-EE" dirty="0"/>
              <a:t>ESITLUSE PEALKIRI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8911773" y="2730274"/>
            <a:ext cx="3526972" cy="4642304"/>
          </a:xfrm>
          <a:custGeom>
            <a:avLst/>
            <a:gdLst>
              <a:gd name="connsiteX0" fmla="*/ 0 w 3454400"/>
              <a:gd name="connsiteY0" fmla="*/ 0 h 2682875"/>
              <a:gd name="connsiteX1" fmla="*/ 3454400 w 3454400"/>
              <a:gd name="connsiteY1" fmla="*/ 0 h 2682875"/>
              <a:gd name="connsiteX2" fmla="*/ 3454400 w 3454400"/>
              <a:gd name="connsiteY2" fmla="*/ 2682875 h 2682875"/>
              <a:gd name="connsiteX3" fmla="*/ 0 w 3454400"/>
              <a:gd name="connsiteY3" fmla="*/ 2682875 h 2682875"/>
              <a:gd name="connsiteX4" fmla="*/ 0 w 3454400"/>
              <a:gd name="connsiteY4" fmla="*/ 0 h 2682875"/>
              <a:gd name="connsiteX0" fmla="*/ 0 w 3483429"/>
              <a:gd name="connsiteY0" fmla="*/ 580572 h 3263447"/>
              <a:gd name="connsiteX1" fmla="*/ 3483429 w 3483429"/>
              <a:gd name="connsiteY1" fmla="*/ 0 h 3263447"/>
              <a:gd name="connsiteX2" fmla="*/ 3454400 w 3483429"/>
              <a:gd name="connsiteY2" fmla="*/ 3263447 h 3263447"/>
              <a:gd name="connsiteX3" fmla="*/ 0 w 3483429"/>
              <a:gd name="connsiteY3" fmla="*/ 3263447 h 3263447"/>
              <a:gd name="connsiteX4" fmla="*/ 0 w 3483429"/>
              <a:gd name="connsiteY4" fmla="*/ 580572 h 3263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0 w 3497944"/>
              <a:gd name="connsiteY3" fmla="*/ 4787447 h 4787447"/>
              <a:gd name="connsiteX4" fmla="*/ 0 w 3497944"/>
              <a:gd name="connsiteY4" fmla="*/ 2104572 h 4787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1117600 w 3497944"/>
              <a:gd name="connsiteY3" fmla="*/ 4772933 h 4787447"/>
              <a:gd name="connsiteX4" fmla="*/ 0 w 3497944"/>
              <a:gd name="connsiteY4" fmla="*/ 2104572 h 4787447"/>
              <a:gd name="connsiteX0" fmla="*/ 0 w 3526972"/>
              <a:gd name="connsiteY0" fmla="*/ 1103087 h 4787447"/>
              <a:gd name="connsiteX1" fmla="*/ 3526972 w 3526972"/>
              <a:gd name="connsiteY1" fmla="*/ 0 h 4787447"/>
              <a:gd name="connsiteX2" fmla="*/ 3483428 w 3526972"/>
              <a:gd name="connsiteY2" fmla="*/ 4787447 h 4787447"/>
              <a:gd name="connsiteX3" fmla="*/ 1146628 w 3526972"/>
              <a:gd name="connsiteY3" fmla="*/ 4772933 h 4787447"/>
              <a:gd name="connsiteX4" fmla="*/ 0 w 3526972"/>
              <a:gd name="connsiteY4" fmla="*/ 1103087 h 4787447"/>
              <a:gd name="connsiteX0" fmla="*/ 0 w 3526972"/>
              <a:gd name="connsiteY0" fmla="*/ 943430 h 4627790"/>
              <a:gd name="connsiteX1" fmla="*/ 3526972 w 3526972"/>
              <a:gd name="connsiteY1" fmla="*/ 0 h 4627790"/>
              <a:gd name="connsiteX2" fmla="*/ 3483428 w 3526972"/>
              <a:gd name="connsiteY2" fmla="*/ 4627790 h 4627790"/>
              <a:gd name="connsiteX3" fmla="*/ 1146628 w 3526972"/>
              <a:gd name="connsiteY3" fmla="*/ 4613276 h 4627790"/>
              <a:gd name="connsiteX4" fmla="*/ 0 w 3526972"/>
              <a:gd name="connsiteY4" fmla="*/ 943430 h 4627790"/>
              <a:gd name="connsiteX0" fmla="*/ 0 w 3526972"/>
              <a:gd name="connsiteY0" fmla="*/ 943430 h 4642304"/>
              <a:gd name="connsiteX1" fmla="*/ 3526972 w 3526972"/>
              <a:gd name="connsiteY1" fmla="*/ 0 h 4642304"/>
              <a:gd name="connsiteX2" fmla="*/ 3483428 w 3526972"/>
              <a:gd name="connsiteY2" fmla="*/ 4627790 h 4642304"/>
              <a:gd name="connsiteX3" fmla="*/ 1001485 w 3526972"/>
              <a:gd name="connsiteY3" fmla="*/ 4642304 h 4642304"/>
              <a:gd name="connsiteX4" fmla="*/ 0 w 3526972"/>
              <a:gd name="connsiteY4" fmla="*/ 943430 h 464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6972" h="4642304">
                <a:moveTo>
                  <a:pt x="0" y="943430"/>
                </a:moveTo>
                <a:lnTo>
                  <a:pt x="3526972" y="0"/>
                </a:lnTo>
                <a:lnTo>
                  <a:pt x="3483428" y="4627790"/>
                </a:lnTo>
                <a:lnTo>
                  <a:pt x="1001485" y="4642304"/>
                </a:lnTo>
                <a:lnTo>
                  <a:pt x="0" y="94343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l="-133000"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EA77AD-2B57-4C96-8C4D-652C71EDC7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723902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88626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dislaid vähese tesktig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3F318B-ED26-0D18-28B8-CD1FE48B20A1}"/>
              </a:ext>
            </a:extLst>
          </p:cNvPr>
          <p:cNvSpPr/>
          <p:nvPr userDrawn="1"/>
        </p:nvSpPr>
        <p:spPr>
          <a:xfrm rot="20700000">
            <a:off x="-669885" y="3439850"/>
            <a:ext cx="3445922" cy="458196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1E4C92-C69F-E6E0-E625-5235BBC90C1F}"/>
              </a:ext>
            </a:extLst>
          </p:cNvPr>
          <p:cNvSpPr/>
          <p:nvPr userDrawn="1"/>
        </p:nvSpPr>
        <p:spPr>
          <a:xfrm rot="900000">
            <a:off x="75062" y="4721191"/>
            <a:ext cx="6056493" cy="3017368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9B8849-675D-702A-B272-4DCEB2F6F267}"/>
              </a:ext>
            </a:extLst>
          </p:cNvPr>
          <p:cNvSpPr txBox="1"/>
          <p:nvPr userDrawn="1"/>
        </p:nvSpPr>
        <p:spPr>
          <a:xfrm>
            <a:off x="952500" y="5018637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dirty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rPr>
              <a:t>TEKST</a:t>
            </a:r>
            <a:endParaRPr lang="en-US" sz="2800" dirty="0">
              <a:solidFill>
                <a:schemeClr val="bg1"/>
              </a:solidFill>
              <a:latin typeface="Rubik Medium" panose="02000604000000020004" pitchFamily="2" charset="-79"/>
              <a:cs typeface="Rubik Medium" panose="02000604000000020004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1B20D5-A1BA-1B97-CB2B-B58261C5D512}"/>
              </a:ext>
            </a:extLst>
          </p:cNvPr>
          <p:cNvSpPr txBox="1"/>
          <p:nvPr userDrawn="1"/>
        </p:nvSpPr>
        <p:spPr>
          <a:xfrm>
            <a:off x="952500" y="5719400"/>
            <a:ext cx="503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Lühike tekst</a:t>
            </a:r>
            <a:endParaRPr lang="en-US" dirty="0">
              <a:solidFill>
                <a:schemeClr val="bg1"/>
              </a:solidFill>
              <a:effectLst/>
              <a:latin typeface="Rubik" panose="02000604000000020004" pitchFamily="2" charset="-79"/>
              <a:ea typeface="Calibri" panose="020F0502020204030204" pitchFamily="34" charset="0"/>
              <a:cs typeface="Rubik" panose="020006040000000200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56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6399AB8-3B84-426A-B165-263F491DF581}"/>
              </a:ext>
            </a:extLst>
          </p:cNvPr>
          <p:cNvSpPr/>
          <p:nvPr userDrawn="1"/>
        </p:nvSpPr>
        <p:spPr>
          <a:xfrm rot="20700000">
            <a:off x="-1385274" y="-905875"/>
            <a:ext cx="5449576" cy="78741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C5697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2753F-14D7-426D-B379-7A860FF7AA6E}"/>
              </a:ext>
            </a:extLst>
          </p:cNvPr>
          <p:cNvSpPr/>
          <p:nvPr userDrawn="1"/>
        </p:nvSpPr>
        <p:spPr>
          <a:xfrm rot="20700000">
            <a:off x="-1564561" y="-569161"/>
            <a:ext cx="5449576" cy="7874162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5697"/>
              </a:solidFill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AE91F70-B7CC-46A0-A653-7FF909EE4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33" y="3748382"/>
            <a:ext cx="1257241" cy="127191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E27499-E95D-48A6-9803-4429B7374F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1470" y="478155"/>
            <a:ext cx="7640955" cy="5884545"/>
          </a:xfrm>
          <a:custGeom>
            <a:avLst/>
            <a:gdLst>
              <a:gd name="connsiteX0" fmla="*/ 0 w 6581775"/>
              <a:gd name="connsiteY0" fmla="*/ 0 h 5876925"/>
              <a:gd name="connsiteX1" fmla="*/ 6581775 w 6581775"/>
              <a:gd name="connsiteY1" fmla="*/ 0 h 5876925"/>
              <a:gd name="connsiteX2" fmla="*/ 6581775 w 6581775"/>
              <a:gd name="connsiteY2" fmla="*/ 5876925 h 5876925"/>
              <a:gd name="connsiteX3" fmla="*/ 0 w 6581775"/>
              <a:gd name="connsiteY3" fmla="*/ 5876925 h 5876925"/>
              <a:gd name="connsiteX4" fmla="*/ 0 w 6581775"/>
              <a:gd name="connsiteY4" fmla="*/ 0 h 587692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059180 w 7640955"/>
              <a:gd name="connsiteY3" fmla="*/ 5884545 h 5884545"/>
              <a:gd name="connsiteX4" fmla="*/ 0 w 7640955"/>
              <a:gd name="connsiteY4" fmla="*/ 0 h 5884545"/>
              <a:gd name="connsiteX0" fmla="*/ 0 w 7640955"/>
              <a:gd name="connsiteY0" fmla="*/ 0 h 5892165"/>
              <a:gd name="connsiteX1" fmla="*/ 7640955 w 7640955"/>
              <a:gd name="connsiteY1" fmla="*/ 7620 h 5892165"/>
              <a:gd name="connsiteX2" fmla="*/ 7640955 w 7640955"/>
              <a:gd name="connsiteY2" fmla="*/ 5884545 h 5892165"/>
              <a:gd name="connsiteX3" fmla="*/ 1554480 w 7640955"/>
              <a:gd name="connsiteY3" fmla="*/ 5892165 h 5892165"/>
              <a:gd name="connsiteX4" fmla="*/ 0 w 7640955"/>
              <a:gd name="connsiteY4" fmla="*/ 0 h 589216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600200 w 7640955"/>
              <a:gd name="connsiteY3" fmla="*/ 5884545 h 5884545"/>
              <a:gd name="connsiteX4" fmla="*/ 0 w 7640955"/>
              <a:gd name="connsiteY4" fmla="*/ 0 h 588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40955" h="5884545">
                <a:moveTo>
                  <a:pt x="0" y="0"/>
                </a:moveTo>
                <a:lnTo>
                  <a:pt x="7640955" y="7620"/>
                </a:lnTo>
                <a:lnTo>
                  <a:pt x="7640955" y="5884545"/>
                </a:lnTo>
                <a:lnTo>
                  <a:pt x="1600200" y="588454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CE7C02-F755-4944-B161-451AE0DD9D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5410200"/>
            <a:ext cx="3594100" cy="9525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Väike pealkiri</a:t>
            </a:r>
          </a:p>
        </p:txBody>
      </p:sp>
    </p:spTree>
    <p:extLst>
      <p:ext uri="{BB962C8B-B14F-4D97-AF65-F5344CB8AC3E}">
        <p14:creationId xmlns:p14="http://schemas.microsoft.com/office/powerpoint/2010/main" val="12560171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pildiga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31B5A2F-DD31-4A20-859F-72F1620933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530022"/>
            <a:ext cx="1257241" cy="12719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887F24-01A1-4161-B5AC-B3CBBDA0EF39}"/>
              </a:ext>
            </a:extLst>
          </p:cNvPr>
          <p:cNvSpPr/>
          <p:nvPr userDrawn="1"/>
        </p:nvSpPr>
        <p:spPr>
          <a:xfrm rot="20700000">
            <a:off x="8284255" y="-397000"/>
            <a:ext cx="6109169" cy="8105775"/>
          </a:xfrm>
          <a:prstGeom prst="rect">
            <a:avLst/>
          </a:pr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000" t="7000" r="-37000" b="6000"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3752850"/>
            <a:ext cx="6734175" cy="2673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378324"/>
            <a:ext cx="6575426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544DCF1-86CE-4D32-B0B5-D09AAAD41E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4"/>
            <a:srcRect/>
            <a:stretch>
              <a:fillRect l="-16000" t="7000" r="-37000" b="6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2731056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pildiga 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47638938-C0C7-48BC-88DE-3E81AA00DB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2"/>
            <a:srcRect/>
            <a:stretch>
              <a:fillRect l="-64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066925"/>
            <a:ext cx="6570049" cy="43592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15724"/>
            <a:ext cx="6028934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E342B73A-2C44-42EA-8BAD-92A771CAB1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95044" y="71465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0517681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9DADD9-2877-4D44-85D5-E539CC5743DD}"/>
              </a:ext>
            </a:extLst>
          </p:cNvPr>
          <p:cNvSpPr/>
          <p:nvPr userDrawn="1"/>
        </p:nvSpPr>
        <p:spPr>
          <a:xfrm rot="20700000">
            <a:off x="-1832255" y="-666599"/>
            <a:ext cx="6716198" cy="806601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9A078F-F65D-4E7B-AB90-0DA120479A02}"/>
              </a:ext>
            </a:extLst>
          </p:cNvPr>
          <p:cNvSpPr/>
          <p:nvPr userDrawn="1"/>
        </p:nvSpPr>
        <p:spPr>
          <a:xfrm rot="20700000">
            <a:off x="-1978304" y="-879676"/>
            <a:ext cx="6990745" cy="806847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87B0C2-C983-48EB-8903-FD9F98041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569" y="4531183"/>
            <a:ext cx="6465887" cy="5286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TEKST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760F45D-1F34-42B1-88A7-40821EFB05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3113" y="5229225"/>
            <a:ext cx="4122737" cy="904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Tekst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64EAF79-A0F4-4F1A-A937-2D2D3C443AC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900000">
            <a:off x="-1455311" y="-1056399"/>
            <a:ext cx="6686550" cy="4525591"/>
          </a:xfrm>
          <a:blipFill dpi="0" rotWithShape="0">
            <a:blip r:embed="rId3"/>
            <a:srcRect/>
            <a:stretch>
              <a:fillRect r="-31000"/>
            </a:stretch>
          </a:blipFill>
          <a:effectLst/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</p:spTree>
    <p:extLst>
      <p:ext uri="{BB962C8B-B14F-4D97-AF65-F5344CB8AC3E}">
        <p14:creationId xmlns:p14="http://schemas.microsoft.com/office/powerpoint/2010/main" val="36430195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20700000">
            <a:off x="-303883" y="-367449"/>
            <a:ext cx="5622289" cy="31220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20700000">
            <a:off x="-161898" y="-984373"/>
            <a:ext cx="5585230" cy="3465059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2475" y="704850"/>
            <a:ext cx="4352925" cy="1038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Lühem tekst</a:t>
            </a:r>
          </a:p>
        </p:txBody>
      </p:sp>
    </p:spTree>
    <p:extLst>
      <p:ext uri="{BB962C8B-B14F-4D97-AF65-F5344CB8AC3E}">
        <p14:creationId xmlns:p14="http://schemas.microsoft.com/office/powerpoint/2010/main" val="16511165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D87124-3C28-453D-86D7-C67782FB4713}"/>
              </a:ext>
            </a:extLst>
          </p:cNvPr>
          <p:cNvSpPr/>
          <p:nvPr userDrawn="1"/>
        </p:nvSpPr>
        <p:spPr>
          <a:xfrm rot="900000">
            <a:off x="8471851" y="-770549"/>
            <a:ext cx="4991100" cy="761804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4FF219-48F3-4D8D-9403-BAD68D6318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481387"/>
            <a:ext cx="6917239" cy="1056468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88E728D-1DDA-472A-BCE7-E93447ADB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7503133" cy="4822041"/>
          </a:xfrm>
          <a:custGeom>
            <a:avLst/>
            <a:gdLst>
              <a:gd name="connsiteX0" fmla="*/ 0 w 10570183"/>
              <a:gd name="connsiteY0" fmla="*/ 0 h 4812516"/>
              <a:gd name="connsiteX1" fmla="*/ 1057018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10570183"/>
              <a:gd name="connsiteY0" fmla="*/ 0 h 4812516"/>
              <a:gd name="connsiteX1" fmla="*/ 750313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7503133"/>
              <a:gd name="connsiteY0" fmla="*/ 0 h 4812516"/>
              <a:gd name="connsiteX1" fmla="*/ 7503133 w 7503133"/>
              <a:gd name="connsiteY1" fmla="*/ 0 h 4812516"/>
              <a:gd name="connsiteX2" fmla="*/ 6169633 w 7503133"/>
              <a:gd name="connsiteY2" fmla="*/ 4802991 h 4812516"/>
              <a:gd name="connsiteX3" fmla="*/ 0 w 7503133"/>
              <a:gd name="connsiteY3" fmla="*/ 4812516 h 4812516"/>
              <a:gd name="connsiteX4" fmla="*/ 0 w 7503133"/>
              <a:gd name="connsiteY4" fmla="*/ 0 h 4812516"/>
              <a:gd name="connsiteX0" fmla="*/ 0 w 7503133"/>
              <a:gd name="connsiteY0" fmla="*/ 0 h 4822041"/>
              <a:gd name="connsiteX1" fmla="*/ 7503133 w 7503133"/>
              <a:gd name="connsiteY1" fmla="*/ 0 h 4822041"/>
              <a:gd name="connsiteX2" fmla="*/ 6112483 w 7503133"/>
              <a:gd name="connsiteY2" fmla="*/ 4822041 h 4822041"/>
              <a:gd name="connsiteX3" fmla="*/ 0 w 7503133"/>
              <a:gd name="connsiteY3" fmla="*/ 4812516 h 4822041"/>
              <a:gd name="connsiteX4" fmla="*/ 0 w 7503133"/>
              <a:gd name="connsiteY4" fmla="*/ 0 h 482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3133" h="4822041">
                <a:moveTo>
                  <a:pt x="0" y="0"/>
                </a:moveTo>
                <a:lnTo>
                  <a:pt x="7503133" y="0"/>
                </a:lnTo>
                <a:lnTo>
                  <a:pt x="6112483" y="4822041"/>
                </a:lnTo>
                <a:lnTo>
                  <a:pt x="0" y="4812516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7EFD08C-AEEF-4676-AE83-05A3BEFED3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900000">
            <a:off x="8732001" y="-1100369"/>
            <a:ext cx="5014996" cy="8277684"/>
          </a:xfrm>
          <a:blipFill dpi="0" rotWithShape="0">
            <a:blip r:embed="rId2"/>
            <a:srcRect/>
            <a:stretch>
              <a:fillRect l="-35000" t="17000" r="-54000"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</p:spTree>
    <p:extLst>
      <p:ext uri="{BB962C8B-B14F-4D97-AF65-F5344CB8AC3E}">
        <p14:creationId xmlns:p14="http://schemas.microsoft.com/office/powerpoint/2010/main" val="39576967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900000">
            <a:off x="7349484" y="-180976"/>
            <a:ext cx="5622289" cy="694044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900000">
            <a:off x="7595449" y="-417756"/>
            <a:ext cx="5585230" cy="7470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11602" y="1881632"/>
            <a:ext cx="3513673" cy="80962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PEALKIRI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07B0033-4190-454A-9166-810E10337E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11602" y="2798410"/>
            <a:ext cx="3513673" cy="328806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545447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alkiri ja teks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FE5BBD0-6C7B-4E53-B005-03490218817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52400" y="0"/>
            <a:ext cx="123444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Taustapilt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928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BC27C8F-3E75-4D16-A44A-4759D5F900A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60475" y="91040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F9097A-18D2-4D71-B526-ACF5E81E9D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4962" y="2286000"/>
            <a:ext cx="6072187" cy="4286250"/>
          </a:xfrm>
          <a:custGeom>
            <a:avLst/>
            <a:gdLst>
              <a:gd name="connsiteX0" fmla="*/ 0 w 4976812"/>
              <a:gd name="connsiteY0" fmla="*/ 0 h 4267200"/>
              <a:gd name="connsiteX1" fmla="*/ 4976812 w 4976812"/>
              <a:gd name="connsiteY1" fmla="*/ 0 h 4267200"/>
              <a:gd name="connsiteX2" fmla="*/ 4976812 w 4976812"/>
              <a:gd name="connsiteY2" fmla="*/ 4267200 h 4267200"/>
              <a:gd name="connsiteX3" fmla="*/ 0 w 4976812"/>
              <a:gd name="connsiteY3" fmla="*/ 4267200 h 4267200"/>
              <a:gd name="connsiteX4" fmla="*/ 0 w 4976812"/>
              <a:gd name="connsiteY4" fmla="*/ 0 h 4267200"/>
              <a:gd name="connsiteX0" fmla="*/ 1009650 w 5986462"/>
              <a:gd name="connsiteY0" fmla="*/ 0 h 4286250"/>
              <a:gd name="connsiteX1" fmla="*/ 5986462 w 5986462"/>
              <a:gd name="connsiteY1" fmla="*/ 0 h 4286250"/>
              <a:gd name="connsiteX2" fmla="*/ 5986462 w 5986462"/>
              <a:gd name="connsiteY2" fmla="*/ 4267200 h 4286250"/>
              <a:gd name="connsiteX3" fmla="*/ 0 w 5986462"/>
              <a:gd name="connsiteY3" fmla="*/ 4286250 h 4286250"/>
              <a:gd name="connsiteX4" fmla="*/ 1009650 w 5986462"/>
              <a:gd name="connsiteY4" fmla="*/ 0 h 4286250"/>
              <a:gd name="connsiteX0" fmla="*/ 1095375 w 6072187"/>
              <a:gd name="connsiteY0" fmla="*/ 0 h 4286250"/>
              <a:gd name="connsiteX1" fmla="*/ 6072187 w 6072187"/>
              <a:gd name="connsiteY1" fmla="*/ 0 h 4286250"/>
              <a:gd name="connsiteX2" fmla="*/ 6072187 w 6072187"/>
              <a:gd name="connsiteY2" fmla="*/ 4267200 h 4286250"/>
              <a:gd name="connsiteX3" fmla="*/ 0 w 6072187"/>
              <a:gd name="connsiteY3" fmla="*/ 4286250 h 4286250"/>
              <a:gd name="connsiteX4" fmla="*/ 1095375 w 6072187"/>
              <a:gd name="connsiteY4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2187" h="4286250">
                <a:moveTo>
                  <a:pt x="1095375" y="0"/>
                </a:moveTo>
                <a:lnTo>
                  <a:pt x="6072187" y="0"/>
                </a:lnTo>
                <a:lnTo>
                  <a:pt x="6072187" y="4267200"/>
                </a:lnTo>
                <a:lnTo>
                  <a:pt x="0" y="4286250"/>
                </a:lnTo>
                <a:lnTo>
                  <a:pt x="1095375" y="0"/>
                </a:lnTo>
                <a:close/>
              </a:path>
            </a:pathLst>
          </a:custGeo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59361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did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BDDFC2-F459-41EF-8849-257F5B4DD35C}"/>
              </a:ext>
            </a:extLst>
          </p:cNvPr>
          <p:cNvSpPr/>
          <p:nvPr userDrawn="1"/>
        </p:nvSpPr>
        <p:spPr>
          <a:xfrm rot="900000">
            <a:off x="114636" y="-132743"/>
            <a:ext cx="4200145" cy="836882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4CFAB8F-57C8-4E27-9E38-EE384A17B0F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0700000">
            <a:off x="-1285116" y="-384920"/>
            <a:ext cx="4794774" cy="4830285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2C740-939E-472B-ADF8-06691F70D0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0700000">
            <a:off x="-42544" y="4387605"/>
            <a:ext cx="4817654" cy="4427136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BFB6C-937D-4BE3-A92D-E92A79F260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6563" y="298450"/>
            <a:ext cx="6305550" cy="6191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2450948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õpusla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A8CD9B-BBEF-4B4A-80A2-85825E8B870D}"/>
              </a:ext>
            </a:extLst>
          </p:cNvPr>
          <p:cNvSpPr/>
          <p:nvPr userDrawn="1"/>
        </p:nvSpPr>
        <p:spPr>
          <a:xfrm rot="900000">
            <a:off x="-2629201" y="164452"/>
            <a:ext cx="6496649" cy="857953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E55744-6D2C-4FB6-9354-00AD257F5EF4}"/>
              </a:ext>
            </a:extLst>
          </p:cNvPr>
          <p:cNvSpPr/>
          <p:nvPr userDrawn="1"/>
        </p:nvSpPr>
        <p:spPr>
          <a:xfrm rot="900000">
            <a:off x="-2798545" y="-210857"/>
            <a:ext cx="6496649" cy="85795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F95800-0263-4037-99FD-722528A331E7}"/>
              </a:ext>
            </a:extLst>
          </p:cNvPr>
          <p:cNvSpPr/>
          <p:nvPr userDrawn="1"/>
        </p:nvSpPr>
        <p:spPr>
          <a:xfrm rot="20700000">
            <a:off x="-2583467" y="3333815"/>
            <a:ext cx="6496649" cy="5122346"/>
          </a:xfrm>
          <a:prstGeom prst="rect">
            <a:avLst/>
          </a:prstGeom>
          <a:solidFill>
            <a:srgbClr val="2C56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B744342-F45B-48BF-B328-F58EC472B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811" y="5896921"/>
            <a:ext cx="269340" cy="2693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994D3EE-BD4C-4EEE-B599-B75453A26B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292" y="4351373"/>
            <a:ext cx="285859" cy="2049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B19F72-4ECD-4A7A-A716-C1926C13AC0B}"/>
              </a:ext>
            </a:extLst>
          </p:cNvPr>
          <p:cNvSpPr txBox="1"/>
          <p:nvPr userDrawn="1"/>
        </p:nvSpPr>
        <p:spPr>
          <a:xfrm>
            <a:off x="1001594" y="3709578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ut.ee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1A982-0395-4DF8-9382-5AC101D2172D}"/>
              </a:ext>
            </a:extLst>
          </p:cNvPr>
          <p:cNvSpPr txBox="1"/>
          <p:nvPr userDrawn="1"/>
        </p:nvSpPr>
        <p:spPr>
          <a:xfrm>
            <a:off x="1001594" y="4277644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info@ut.ee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6833F2-EA11-49EE-BDCD-811115108146}"/>
              </a:ext>
            </a:extLst>
          </p:cNvPr>
          <p:cNvSpPr txBox="1"/>
          <p:nvPr userDrawn="1"/>
        </p:nvSpPr>
        <p:spPr>
          <a:xfrm>
            <a:off x="984011" y="4786620"/>
            <a:ext cx="823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tartuylikool</a:t>
            </a:r>
          </a:p>
          <a:p>
            <a:r>
              <a:rPr lang="et-EE" sz="1800" dirty="0" err="1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tartuuniversity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42CCC-3EC8-47D3-B3A5-D7FFAC0D0631}"/>
              </a:ext>
            </a:extLst>
          </p:cNvPr>
          <p:cNvSpPr txBox="1"/>
          <p:nvPr userDrawn="1"/>
        </p:nvSpPr>
        <p:spPr>
          <a:xfrm>
            <a:off x="1001594" y="5572595"/>
            <a:ext cx="8235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</a:t>
            </a:r>
          </a:p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unitartuscience</a:t>
            </a:r>
          </a:p>
          <a:p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unitartutiksu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DB2655F-7213-4929-857C-C650564F0A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724" y="4952271"/>
            <a:ext cx="278427" cy="278427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17BD3B1-2C0C-4AA8-957C-D0B678ECF1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0" y="971550"/>
            <a:ext cx="3914775" cy="1608806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PEALKIRI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06514F-C9EF-491D-B0CC-246C6B60DD80}"/>
              </a:ext>
            </a:extLst>
          </p:cNvPr>
          <p:cNvSpPr txBox="1">
            <a:spLocks/>
          </p:cNvSpPr>
          <p:nvPr userDrawn="1"/>
        </p:nvSpPr>
        <p:spPr>
          <a:xfrm>
            <a:off x="503959" y="3769090"/>
            <a:ext cx="374218" cy="17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600" dirty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  <a:t>www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CEC7468-C97B-4399-8B8E-36DA04DB561F}"/>
              </a:ext>
            </a:extLst>
          </p:cNvPr>
          <p:cNvSpPr/>
          <p:nvPr userDrawn="1"/>
        </p:nvSpPr>
        <p:spPr>
          <a:xfrm rot="13212661">
            <a:off x="757187" y="3879781"/>
            <a:ext cx="140944" cy="118823"/>
          </a:xfrm>
          <a:prstGeom prst="rightArrow">
            <a:avLst>
              <a:gd name="adj1" fmla="val 37726"/>
              <a:gd name="adj2" fmla="val 77310"/>
            </a:avLst>
          </a:prstGeom>
          <a:solidFill>
            <a:schemeClr val="bg1"/>
          </a:solidFill>
          <a:ln w="12700">
            <a:solidFill>
              <a:srgbClr val="2C56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98689B-873B-44F3-9B2D-6A33E58338FC}"/>
              </a:ext>
            </a:extLst>
          </p:cNvPr>
          <p:cNvGrpSpPr/>
          <p:nvPr userDrawn="1"/>
        </p:nvGrpSpPr>
        <p:grpSpPr>
          <a:xfrm>
            <a:off x="503959" y="3727880"/>
            <a:ext cx="394172" cy="278427"/>
            <a:chOff x="503959" y="3727880"/>
            <a:chExt cx="394172" cy="27842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9C5665F-CE0B-4BD1-B22D-7CF88F15C6BC}"/>
                </a:ext>
              </a:extLst>
            </p:cNvPr>
            <p:cNvSpPr/>
            <p:nvPr/>
          </p:nvSpPr>
          <p:spPr>
            <a:xfrm>
              <a:off x="554107" y="3727880"/>
              <a:ext cx="278427" cy="27842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1A8C25-9427-4E64-9186-918920A325D8}"/>
                </a:ext>
              </a:extLst>
            </p:cNvPr>
            <p:cNvSpPr txBox="1">
              <a:spLocks/>
            </p:cNvSpPr>
            <p:nvPr/>
          </p:nvSpPr>
          <p:spPr>
            <a:xfrm>
              <a:off x="503959" y="3769090"/>
              <a:ext cx="374218" cy="17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t-EE" sz="600" dirty="0">
                  <a:solidFill>
                    <a:schemeClr val="bg1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www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5D8A8EEC-EB70-436D-B611-46AE87FEDEA1}"/>
                </a:ext>
              </a:extLst>
            </p:cNvPr>
            <p:cNvSpPr/>
            <p:nvPr/>
          </p:nvSpPr>
          <p:spPr>
            <a:xfrm rot="13212661">
              <a:off x="757187" y="3879781"/>
              <a:ext cx="140944" cy="118823"/>
            </a:xfrm>
            <a:prstGeom prst="rightArrow">
              <a:avLst>
                <a:gd name="adj1" fmla="val 37726"/>
                <a:gd name="adj2" fmla="val 77310"/>
              </a:avLst>
            </a:prstGeom>
            <a:solidFill>
              <a:schemeClr val="bg1"/>
            </a:solidFill>
            <a:ln w="12700">
              <a:solidFill>
                <a:srgbClr val="2C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2327785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 userDrawn="1"/>
        </p:nvSpPr>
        <p:spPr>
          <a:xfrm rot="900000">
            <a:off x="-289173" y="1303468"/>
            <a:ext cx="3232351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 rot="900000">
            <a:off x="-215259" y="2399685"/>
            <a:ext cx="12599867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4927600"/>
            <a:ext cx="7543800" cy="1498600"/>
          </a:xfrm>
        </p:spPr>
        <p:txBody>
          <a:bodyPr/>
          <a:lstStyle>
            <a:lvl1pPr marL="0" indent="0">
              <a:buNone/>
              <a:defRPr>
                <a:solidFill>
                  <a:srgbClr val="4D4D4D"/>
                </a:solidFill>
              </a:defRPr>
            </a:lvl1pPr>
          </a:lstStyle>
          <a:p>
            <a:pPr lvl="0"/>
            <a:r>
              <a:rPr lang="et-EE" dirty="0"/>
              <a:t>Eesnimi Perekonnanimi</a:t>
            </a:r>
          </a:p>
          <a:p>
            <a:pPr lvl="0"/>
            <a:r>
              <a:rPr lang="et-EE" dirty="0"/>
              <a:t>Muu lisainfo</a:t>
            </a:r>
            <a:endParaRPr lang="en-US" dirty="0"/>
          </a:p>
        </p:txBody>
      </p:sp>
      <p:sp>
        <p:nvSpPr>
          <p:cNvPr id="9" name="pealkiri"/>
          <p:cNvSpPr>
            <a:spLocks noGrp="1"/>
          </p:cNvSpPr>
          <p:nvPr>
            <p:ph type="title" hasCustomPrompt="1"/>
          </p:nvPr>
        </p:nvSpPr>
        <p:spPr>
          <a:xfrm>
            <a:off x="952500" y="2989944"/>
            <a:ext cx="6575426" cy="1553027"/>
          </a:xfrm>
        </p:spPr>
        <p:txBody>
          <a:bodyPr anchor="b"/>
          <a:lstStyle>
            <a:lvl1pPr>
              <a:defRPr b="0">
                <a:solidFill>
                  <a:srgbClr val="2C5697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t-EE" dirty="0"/>
              <a:t>ESITLUSE PEALKIRI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8911773" y="2730274"/>
            <a:ext cx="3526972" cy="4642304"/>
          </a:xfrm>
          <a:custGeom>
            <a:avLst/>
            <a:gdLst>
              <a:gd name="connsiteX0" fmla="*/ 0 w 3454400"/>
              <a:gd name="connsiteY0" fmla="*/ 0 h 2682875"/>
              <a:gd name="connsiteX1" fmla="*/ 3454400 w 3454400"/>
              <a:gd name="connsiteY1" fmla="*/ 0 h 2682875"/>
              <a:gd name="connsiteX2" fmla="*/ 3454400 w 3454400"/>
              <a:gd name="connsiteY2" fmla="*/ 2682875 h 2682875"/>
              <a:gd name="connsiteX3" fmla="*/ 0 w 3454400"/>
              <a:gd name="connsiteY3" fmla="*/ 2682875 h 2682875"/>
              <a:gd name="connsiteX4" fmla="*/ 0 w 3454400"/>
              <a:gd name="connsiteY4" fmla="*/ 0 h 2682875"/>
              <a:gd name="connsiteX0" fmla="*/ 0 w 3483429"/>
              <a:gd name="connsiteY0" fmla="*/ 580572 h 3263447"/>
              <a:gd name="connsiteX1" fmla="*/ 3483429 w 3483429"/>
              <a:gd name="connsiteY1" fmla="*/ 0 h 3263447"/>
              <a:gd name="connsiteX2" fmla="*/ 3454400 w 3483429"/>
              <a:gd name="connsiteY2" fmla="*/ 3263447 h 3263447"/>
              <a:gd name="connsiteX3" fmla="*/ 0 w 3483429"/>
              <a:gd name="connsiteY3" fmla="*/ 3263447 h 3263447"/>
              <a:gd name="connsiteX4" fmla="*/ 0 w 3483429"/>
              <a:gd name="connsiteY4" fmla="*/ 580572 h 3263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0 w 3497944"/>
              <a:gd name="connsiteY3" fmla="*/ 4787447 h 4787447"/>
              <a:gd name="connsiteX4" fmla="*/ 0 w 3497944"/>
              <a:gd name="connsiteY4" fmla="*/ 2104572 h 4787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1117600 w 3497944"/>
              <a:gd name="connsiteY3" fmla="*/ 4772933 h 4787447"/>
              <a:gd name="connsiteX4" fmla="*/ 0 w 3497944"/>
              <a:gd name="connsiteY4" fmla="*/ 2104572 h 4787447"/>
              <a:gd name="connsiteX0" fmla="*/ 0 w 3526972"/>
              <a:gd name="connsiteY0" fmla="*/ 1103087 h 4787447"/>
              <a:gd name="connsiteX1" fmla="*/ 3526972 w 3526972"/>
              <a:gd name="connsiteY1" fmla="*/ 0 h 4787447"/>
              <a:gd name="connsiteX2" fmla="*/ 3483428 w 3526972"/>
              <a:gd name="connsiteY2" fmla="*/ 4787447 h 4787447"/>
              <a:gd name="connsiteX3" fmla="*/ 1146628 w 3526972"/>
              <a:gd name="connsiteY3" fmla="*/ 4772933 h 4787447"/>
              <a:gd name="connsiteX4" fmla="*/ 0 w 3526972"/>
              <a:gd name="connsiteY4" fmla="*/ 1103087 h 4787447"/>
              <a:gd name="connsiteX0" fmla="*/ 0 w 3526972"/>
              <a:gd name="connsiteY0" fmla="*/ 943430 h 4627790"/>
              <a:gd name="connsiteX1" fmla="*/ 3526972 w 3526972"/>
              <a:gd name="connsiteY1" fmla="*/ 0 h 4627790"/>
              <a:gd name="connsiteX2" fmla="*/ 3483428 w 3526972"/>
              <a:gd name="connsiteY2" fmla="*/ 4627790 h 4627790"/>
              <a:gd name="connsiteX3" fmla="*/ 1146628 w 3526972"/>
              <a:gd name="connsiteY3" fmla="*/ 4613276 h 4627790"/>
              <a:gd name="connsiteX4" fmla="*/ 0 w 3526972"/>
              <a:gd name="connsiteY4" fmla="*/ 943430 h 4627790"/>
              <a:gd name="connsiteX0" fmla="*/ 0 w 3526972"/>
              <a:gd name="connsiteY0" fmla="*/ 943430 h 4642304"/>
              <a:gd name="connsiteX1" fmla="*/ 3526972 w 3526972"/>
              <a:gd name="connsiteY1" fmla="*/ 0 h 4642304"/>
              <a:gd name="connsiteX2" fmla="*/ 3483428 w 3526972"/>
              <a:gd name="connsiteY2" fmla="*/ 4627790 h 4642304"/>
              <a:gd name="connsiteX3" fmla="*/ 1001485 w 3526972"/>
              <a:gd name="connsiteY3" fmla="*/ 4642304 h 4642304"/>
              <a:gd name="connsiteX4" fmla="*/ 0 w 3526972"/>
              <a:gd name="connsiteY4" fmla="*/ 943430 h 464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6972" h="4642304">
                <a:moveTo>
                  <a:pt x="0" y="943430"/>
                </a:moveTo>
                <a:lnTo>
                  <a:pt x="3526972" y="0"/>
                </a:lnTo>
                <a:lnTo>
                  <a:pt x="3483428" y="4627790"/>
                </a:lnTo>
                <a:lnTo>
                  <a:pt x="1001485" y="4642304"/>
                </a:lnTo>
                <a:lnTo>
                  <a:pt x="0" y="94343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l="-133000"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EA77AD-2B57-4C96-8C4D-652C71EDC7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723902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2230180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dislaid vähese tesktig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3F318B-ED26-0D18-28B8-CD1FE48B20A1}"/>
              </a:ext>
            </a:extLst>
          </p:cNvPr>
          <p:cNvSpPr/>
          <p:nvPr userDrawn="1"/>
        </p:nvSpPr>
        <p:spPr>
          <a:xfrm rot="20700000">
            <a:off x="-669885" y="3439850"/>
            <a:ext cx="3445922" cy="458196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1E4C92-C69F-E6E0-E625-5235BBC90C1F}"/>
              </a:ext>
            </a:extLst>
          </p:cNvPr>
          <p:cNvSpPr/>
          <p:nvPr userDrawn="1"/>
        </p:nvSpPr>
        <p:spPr>
          <a:xfrm rot="900000">
            <a:off x="75062" y="4721191"/>
            <a:ext cx="6056493" cy="3017368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9B8849-675D-702A-B272-4DCEB2F6F267}"/>
              </a:ext>
            </a:extLst>
          </p:cNvPr>
          <p:cNvSpPr txBox="1"/>
          <p:nvPr userDrawn="1"/>
        </p:nvSpPr>
        <p:spPr>
          <a:xfrm>
            <a:off x="952500" y="5018637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dirty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rPr>
              <a:t>TEKST</a:t>
            </a:r>
            <a:endParaRPr lang="en-US" sz="2800" dirty="0">
              <a:solidFill>
                <a:schemeClr val="bg1"/>
              </a:solidFill>
              <a:latin typeface="Rubik Medium" panose="02000604000000020004" pitchFamily="2" charset="-79"/>
              <a:cs typeface="Rubik Medium" panose="02000604000000020004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1B20D5-A1BA-1B97-CB2B-B58261C5D512}"/>
              </a:ext>
            </a:extLst>
          </p:cNvPr>
          <p:cNvSpPr txBox="1"/>
          <p:nvPr userDrawn="1"/>
        </p:nvSpPr>
        <p:spPr>
          <a:xfrm>
            <a:off x="952500" y="5719400"/>
            <a:ext cx="503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Lühike tekst</a:t>
            </a:r>
            <a:endParaRPr lang="en-US" dirty="0">
              <a:solidFill>
                <a:schemeClr val="bg1"/>
              </a:solidFill>
              <a:effectLst/>
              <a:latin typeface="Rubik" panose="02000604000000020004" pitchFamily="2" charset="-79"/>
              <a:ea typeface="Calibri" panose="020F0502020204030204" pitchFamily="34" charset="0"/>
              <a:cs typeface="Rubik" panose="020006040000000200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616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6399AB8-3B84-426A-B165-263F491DF581}"/>
              </a:ext>
            </a:extLst>
          </p:cNvPr>
          <p:cNvSpPr/>
          <p:nvPr userDrawn="1"/>
        </p:nvSpPr>
        <p:spPr>
          <a:xfrm rot="20700000">
            <a:off x="-1385274" y="-905875"/>
            <a:ext cx="5449576" cy="78741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C5697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2753F-14D7-426D-B379-7A860FF7AA6E}"/>
              </a:ext>
            </a:extLst>
          </p:cNvPr>
          <p:cNvSpPr/>
          <p:nvPr userDrawn="1"/>
        </p:nvSpPr>
        <p:spPr>
          <a:xfrm rot="20700000">
            <a:off x="-1564561" y="-569161"/>
            <a:ext cx="5449576" cy="7874162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5697"/>
              </a:solidFill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AE91F70-B7CC-46A0-A653-7FF909EE4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33" y="3748382"/>
            <a:ext cx="1257241" cy="127191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E27499-E95D-48A6-9803-4429B7374F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1470" y="478155"/>
            <a:ext cx="7640955" cy="5884545"/>
          </a:xfrm>
          <a:custGeom>
            <a:avLst/>
            <a:gdLst>
              <a:gd name="connsiteX0" fmla="*/ 0 w 6581775"/>
              <a:gd name="connsiteY0" fmla="*/ 0 h 5876925"/>
              <a:gd name="connsiteX1" fmla="*/ 6581775 w 6581775"/>
              <a:gd name="connsiteY1" fmla="*/ 0 h 5876925"/>
              <a:gd name="connsiteX2" fmla="*/ 6581775 w 6581775"/>
              <a:gd name="connsiteY2" fmla="*/ 5876925 h 5876925"/>
              <a:gd name="connsiteX3" fmla="*/ 0 w 6581775"/>
              <a:gd name="connsiteY3" fmla="*/ 5876925 h 5876925"/>
              <a:gd name="connsiteX4" fmla="*/ 0 w 6581775"/>
              <a:gd name="connsiteY4" fmla="*/ 0 h 587692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059180 w 7640955"/>
              <a:gd name="connsiteY3" fmla="*/ 5884545 h 5884545"/>
              <a:gd name="connsiteX4" fmla="*/ 0 w 7640955"/>
              <a:gd name="connsiteY4" fmla="*/ 0 h 5884545"/>
              <a:gd name="connsiteX0" fmla="*/ 0 w 7640955"/>
              <a:gd name="connsiteY0" fmla="*/ 0 h 5892165"/>
              <a:gd name="connsiteX1" fmla="*/ 7640955 w 7640955"/>
              <a:gd name="connsiteY1" fmla="*/ 7620 h 5892165"/>
              <a:gd name="connsiteX2" fmla="*/ 7640955 w 7640955"/>
              <a:gd name="connsiteY2" fmla="*/ 5884545 h 5892165"/>
              <a:gd name="connsiteX3" fmla="*/ 1554480 w 7640955"/>
              <a:gd name="connsiteY3" fmla="*/ 5892165 h 5892165"/>
              <a:gd name="connsiteX4" fmla="*/ 0 w 7640955"/>
              <a:gd name="connsiteY4" fmla="*/ 0 h 589216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600200 w 7640955"/>
              <a:gd name="connsiteY3" fmla="*/ 5884545 h 5884545"/>
              <a:gd name="connsiteX4" fmla="*/ 0 w 7640955"/>
              <a:gd name="connsiteY4" fmla="*/ 0 h 588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40955" h="5884545">
                <a:moveTo>
                  <a:pt x="0" y="0"/>
                </a:moveTo>
                <a:lnTo>
                  <a:pt x="7640955" y="7620"/>
                </a:lnTo>
                <a:lnTo>
                  <a:pt x="7640955" y="5884545"/>
                </a:lnTo>
                <a:lnTo>
                  <a:pt x="1600200" y="588454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CE7C02-F755-4944-B161-451AE0DD9D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5410200"/>
            <a:ext cx="3594100" cy="9525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Väike pealkiri</a:t>
            </a:r>
          </a:p>
        </p:txBody>
      </p:sp>
    </p:spTree>
    <p:extLst>
      <p:ext uri="{BB962C8B-B14F-4D97-AF65-F5344CB8AC3E}">
        <p14:creationId xmlns:p14="http://schemas.microsoft.com/office/powerpoint/2010/main" val="14669438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pildiga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31B5A2F-DD31-4A20-859F-72F1620933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530022"/>
            <a:ext cx="1257241" cy="12719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887F24-01A1-4161-B5AC-B3CBBDA0EF39}"/>
              </a:ext>
            </a:extLst>
          </p:cNvPr>
          <p:cNvSpPr/>
          <p:nvPr userDrawn="1"/>
        </p:nvSpPr>
        <p:spPr>
          <a:xfrm rot="20700000">
            <a:off x="8284255" y="-397000"/>
            <a:ext cx="6109169" cy="8105775"/>
          </a:xfrm>
          <a:prstGeom prst="rect">
            <a:avLst/>
          </a:pr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000" t="7000" r="-37000" b="6000"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3752850"/>
            <a:ext cx="6734175" cy="2673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378324"/>
            <a:ext cx="6575426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544DCF1-86CE-4D32-B0B5-D09AAAD41E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4"/>
            <a:srcRect/>
            <a:stretch>
              <a:fillRect l="-16000" t="7000" r="-37000" b="6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5866807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pildiga 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47638938-C0C7-48BC-88DE-3E81AA00DB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2"/>
            <a:srcRect/>
            <a:stretch>
              <a:fillRect l="-64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066925"/>
            <a:ext cx="6570049" cy="43592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15724"/>
            <a:ext cx="6028934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E342B73A-2C44-42EA-8BAD-92A771CAB1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95044" y="71465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6998702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9DADD9-2877-4D44-85D5-E539CC5743DD}"/>
              </a:ext>
            </a:extLst>
          </p:cNvPr>
          <p:cNvSpPr/>
          <p:nvPr userDrawn="1"/>
        </p:nvSpPr>
        <p:spPr>
          <a:xfrm rot="20700000">
            <a:off x="-1832255" y="-666599"/>
            <a:ext cx="6716198" cy="806601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9A078F-F65D-4E7B-AB90-0DA120479A02}"/>
              </a:ext>
            </a:extLst>
          </p:cNvPr>
          <p:cNvSpPr/>
          <p:nvPr userDrawn="1"/>
        </p:nvSpPr>
        <p:spPr>
          <a:xfrm rot="20700000">
            <a:off x="-1978304" y="-879676"/>
            <a:ext cx="6990745" cy="806847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87B0C2-C983-48EB-8903-FD9F98041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569" y="4531183"/>
            <a:ext cx="6465887" cy="5286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TEKST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760F45D-1F34-42B1-88A7-40821EFB05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3113" y="5229225"/>
            <a:ext cx="4122737" cy="904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Tekst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64EAF79-A0F4-4F1A-A937-2D2D3C443AC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900000">
            <a:off x="-1455311" y="-1056399"/>
            <a:ext cx="6686550" cy="4525591"/>
          </a:xfrm>
          <a:blipFill dpi="0" rotWithShape="0">
            <a:blip r:embed="rId3"/>
            <a:srcRect/>
            <a:stretch>
              <a:fillRect r="-31000"/>
            </a:stretch>
          </a:blipFill>
          <a:effectLst/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</p:spTree>
    <p:extLst>
      <p:ext uri="{BB962C8B-B14F-4D97-AF65-F5344CB8AC3E}">
        <p14:creationId xmlns:p14="http://schemas.microsoft.com/office/powerpoint/2010/main" val="26423127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20700000">
            <a:off x="-303883" y="-367449"/>
            <a:ext cx="5622289" cy="31220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20700000">
            <a:off x="-161898" y="-984373"/>
            <a:ext cx="5585230" cy="3465059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2475" y="704850"/>
            <a:ext cx="4352925" cy="1038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Lühem tekst</a:t>
            </a:r>
          </a:p>
        </p:txBody>
      </p:sp>
    </p:spTree>
    <p:extLst>
      <p:ext uri="{BB962C8B-B14F-4D97-AF65-F5344CB8AC3E}">
        <p14:creationId xmlns:p14="http://schemas.microsoft.com/office/powerpoint/2010/main" val="37650380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D87124-3C28-453D-86D7-C67782FB4713}"/>
              </a:ext>
            </a:extLst>
          </p:cNvPr>
          <p:cNvSpPr/>
          <p:nvPr userDrawn="1"/>
        </p:nvSpPr>
        <p:spPr>
          <a:xfrm rot="900000">
            <a:off x="8471851" y="-770549"/>
            <a:ext cx="4991100" cy="761804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4FF219-48F3-4D8D-9403-BAD68D6318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481387"/>
            <a:ext cx="6917239" cy="1056468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88E728D-1DDA-472A-BCE7-E93447ADB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7503133" cy="4822041"/>
          </a:xfrm>
          <a:custGeom>
            <a:avLst/>
            <a:gdLst>
              <a:gd name="connsiteX0" fmla="*/ 0 w 10570183"/>
              <a:gd name="connsiteY0" fmla="*/ 0 h 4812516"/>
              <a:gd name="connsiteX1" fmla="*/ 1057018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10570183"/>
              <a:gd name="connsiteY0" fmla="*/ 0 h 4812516"/>
              <a:gd name="connsiteX1" fmla="*/ 750313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7503133"/>
              <a:gd name="connsiteY0" fmla="*/ 0 h 4812516"/>
              <a:gd name="connsiteX1" fmla="*/ 7503133 w 7503133"/>
              <a:gd name="connsiteY1" fmla="*/ 0 h 4812516"/>
              <a:gd name="connsiteX2" fmla="*/ 6169633 w 7503133"/>
              <a:gd name="connsiteY2" fmla="*/ 4802991 h 4812516"/>
              <a:gd name="connsiteX3" fmla="*/ 0 w 7503133"/>
              <a:gd name="connsiteY3" fmla="*/ 4812516 h 4812516"/>
              <a:gd name="connsiteX4" fmla="*/ 0 w 7503133"/>
              <a:gd name="connsiteY4" fmla="*/ 0 h 4812516"/>
              <a:gd name="connsiteX0" fmla="*/ 0 w 7503133"/>
              <a:gd name="connsiteY0" fmla="*/ 0 h 4822041"/>
              <a:gd name="connsiteX1" fmla="*/ 7503133 w 7503133"/>
              <a:gd name="connsiteY1" fmla="*/ 0 h 4822041"/>
              <a:gd name="connsiteX2" fmla="*/ 6112483 w 7503133"/>
              <a:gd name="connsiteY2" fmla="*/ 4822041 h 4822041"/>
              <a:gd name="connsiteX3" fmla="*/ 0 w 7503133"/>
              <a:gd name="connsiteY3" fmla="*/ 4812516 h 4822041"/>
              <a:gd name="connsiteX4" fmla="*/ 0 w 7503133"/>
              <a:gd name="connsiteY4" fmla="*/ 0 h 482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3133" h="4822041">
                <a:moveTo>
                  <a:pt x="0" y="0"/>
                </a:moveTo>
                <a:lnTo>
                  <a:pt x="7503133" y="0"/>
                </a:lnTo>
                <a:lnTo>
                  <a:pt x="6112483" y="4822041"/>
                </a:lnTo>
                <a:lnTo>
                  <a:pt x="0" y="4812516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7EFD08C-AEEF-4676-AE83-05A3BEFED3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900000">
            <a:off x="8732001" y="-1100369"/>
            <a:ext cx="5014996" cy="8277684"/>
          </a:xfrm>
          <a:blipFill dpi="0" rotWithShape="0">
            <a:blip r:embed="rId2"/>
            <a:srcRect/>
            <a:stretch>
              <a:fillRect l="-35000" t="17000" r="-54000"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</p:spTree>
    <p:extLst>
      <p:ext uri="{BB962C8B-B14F-4D97-AF65-F5344CB8AC3E}">
        <p14:creationId xmlns:p14="http://schemas.microsoft.com/office/powerpoint/2010/main" val="3170534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900000">
            <a:off x="7349484" y="-180976"/>
            <a:ext cx="5622289" cy="694044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900000">
            <a:off x="7595449" y="-417756"/>
            <a:ext cx="5585230" cy="7470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11602" y="1881632"/>
            <a:ext cx="3513673" cy="80962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PEALKIRI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07B0033-4190-454A-9166-810E10337E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11602" y="2798410"/>
            <a:ext cx="3513673" cy="328806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2222296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9339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BC27C8F-3E75-4D16-A44A-4759D5F900A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60475" y="91040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F9097A-18D2-4D71-B526-ACF5E81E9D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4962" y="2286000"/>
            <a:ext cx="6072187" cy="4286250"/>
          </a:xfrm>
          <a:custGeom>
            <a:avLst/>
            <a:gdLst>
              <a:gd name="connsiteX0" fmla="*/ 0 w 4976812"/>
              <a:gd name="connsiteY0" fmla="*/ 0 h 4267200"/>
              <a:gd name="connsiteX1" fmla="*/ 4976812 w 4976812"/>
              <a:gd name="connsiteY1" fmla="*/ 0 h 4267200"/>
              <a:gd name="connsiteX2" fmla="*/ 4976812 w 4976812"/>
              <a:gd name="connsiteY2" fmla="*/ 4267200 h 4267200"/>
              <a:gd name="connsiteX3" fmla="*/ 0 w 4976812"/>
              <a:gd name="connsiteY3" fmla="*/ 4267200 h 4267200"/>
              <a:gd name="connsiteX4" fmla="*/ 0 w 4976812"/>
              <a:gd name="connsiteY4" fmla="*/ 0 h 4267200"/>
              <a:gd name="connsiteX0" fmla="*/ 1009650 w 5986462"/>
              <a:gd name="connsiteY0" fmla="*/ 0 h 4286250"/>
              <a:gd name="connsiteX1" fmla="*/ 5986462 w 5986462"/>
              <a:gd name="connsiteY1" fmla="*/ 0 h 4286250"/>
              <a:gd name="connsiteX2" fmla="*/ 5986462 w 5986462"/>
              <a:gd name="connsiteY2" fmla="*/ 4267200 h 4286250"/>
              <a:gd name="connsiteX3" fmla="*/ 0 w 5986462"/>
              <a:gd name="connsiteY3" fmla="*/ 4286250 h 4286250"/>
              <a:gd name="connsiteX4" fmla="*/ 1009650 w 5986462"/>
              <a:gd name="connsiteY4" fmla="*/ 0 h 4286250"/>
              <a:gd name="connsiteX0" fmla="*/ 1095375 w 6072187"/>
              <a:gd name="connsiteY0" fmla="*/ 0 h 4286250"/>
              <a:gd name="connsiteX1" fmla="*/ 6072187 w 6072187"/>
              <a:gd name="connsiteY1" fmla="*/ 0 h 4286250"/>
              <a:gd name="connsiteX2" fmla="*/ 6072187 w 6072187"/>
              <a:gd name="connsiteY2" fmla="*/ 4267200 h 4286250"/>
              <a:gd name="connsiteX3" fmla="*/ 0 w 6072187"/>
              <a:gd name="connsiteY3" fmla="*/ 4286250 h 4286250"/>
              <a:gd name="connsiteX4" fmla="*/ 1095375 w 6072187"/>
              <a:gd name="connsiteY4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2187" h="4286250">
                <a:moveTo>
                  <a:pt x="1095375" y="0"/>
                </a:moveTo>
                <a:lnTo>
                  <a:pt x="6072187" y="0"/>
                </a:lnTo>
                <a:lnTo>
                  <a:pt x="6072187" y="4267200"/>
                </a:lnTo>
                <a:lnTo>
                  <a:pt x="0" y="4286250"/>
                </a:lnTo>
                <a:lnTo>
                  <a:pt x="1095375" y="0"/>
                </a:lnTo>
                <a:close/>
              </a:path>
            </a:pathLst>
          </a:custGeo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49989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did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BDDFC2-F459-41EF-8849-257F5B4DD35C}"/>
              </a:ext>
            </a:extLst>
          </p:cNvPr>
          <p:cNvSpPr/>
          <p:nvPr userDrawn="1"/>
        </p:nvSpPr>
        <p:spPr>
          <a:xfrm rot="900000">
            <a:off x="114636" y="-132743"/>
            <a:ext cx="4200145" cy="836882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4CFAB8F-57C8-4E27-9E38-EE384A17B0F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0700000">
            <a:off x="-1285116" y="-384920"/>
            <a:ext cx="4794774" cy="4830285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2C740-939E-472B-ADF8-06691F70D0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0700000">
            <a:off x="-42544" y="4387605"/>
            <a:ext cx="4817654" cy="4427136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BFB6C-937D-4BE3-A92D-E92A79F260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6563" y="298450"/>
            <a:ext cx="6305550" cy="6191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0658459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õpusla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A8CD9B-BBEF-4B4A-80A2-85825E8B870D}"/>
              </a:ext>
            </a:extLst>
          </p:cNvPr>
          <p:cNvSpPr/>
          <p:nvPr userDrawn="1"/>
        </p:nvSpPr>
        <p:spPr>
          <a:xfrm rot="900000">
            <a:off x="-2629201" y="164452"/>
            <a:ext cx="6496649" cy="857953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E55744-6D2C-4FB6-9354-00AD257F5EF4}"/>
              </a:ext>
            </a:extLst>
          </p:cNvPr>
          <p:cNvSpPr/>
          <p:nvPr userDrawn="1"/>
        </p:nvSpPr>
        <p:spPr>
          <a:xfrm rot="900000">
            <a:off x="-2798545" y="-210857"/>
            <a:ext cx="6496649" cy="85795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F95800-0263-4037-99FD-722528A331E7}"/>
              </a:ext>
            </a:extLst>
          </p:cNvPr>
          <p:cNvSpPr/>
          <p:nvPr userDrawn="1"/>
        </p:nvSpPr>
        <p:spPr>
          <a:xfrm rot="20700000">
            <a:off x="-2583467" y="3333815"/>
            <a:ext cx="6496649" cy="5122346"/>
          </a:xfrm>
          <a:prstGeom prst="rect">
            <a:avLst/>
          </a:prstGeom>
          <a:solidFill>
            <a:srgbClr val="2C56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B744342-F45B-48BF-B328-F58EC472B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811" y="5896921"/>
            <a:ext cx="269340" cy="2693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994D3EE-BD4C-4EEE-B599-B75453A26B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292" y="4351373"/>
            <a:ext cx="285859" cy="2049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B19F72-4ECD-4A7A-A716-C1926C13AC0B}"/>
              </a:ext>
            </a:extLst>
          </p:cNvPr>
          <p:cNvSpPr txBox="1"/>
          <p:nvPr userDrawn="1"/>
        </p:nvSpPr>
        <p:spPr>
          <a:xfrm>
            <a:off x="1001594" y="3709578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ut.ee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1A982-0395-4DF8-9382-5AC101D2172D}"/>
              </a:ext>
            </a:extLst>
          </p:cNvPr>
          <p:cNvSpPr txBox="1"/>
          <p:nvPr userDrawn="1"/>
        </p:nvSpPr>
        <p:spPr>
          <a:xfrm>
            <a:off x="1001594" y="4277644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info@ut.ee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6833F2-EA11-49EE-BDCD-811115108146}"/>
              </a:ext>
            </a:extLst>
          </p:cNvPr>
          <p:cNvSpPr txBox="1"/>
          <p:nvPr userDrawn="1"/>
        </p:nvSpPr>
        <p:spPr>
          <a:xfrm>
            <a:off x="984011" y="4786620"/>
            <a:ext cx="823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tartuylikool</a:t>
            </a:r>
          </a:p>
          <a:p>
            <a:r>
              <a:rPr lang="et-EE" sz="1800" dirty="0" err="1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tartuuniversity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42CCC-3EC8-47D3-B3A5-D7FFAC0D0631}"/>
              </a:ext>
            </a:extLst>
          </p:cNvPr>
          <p:cNvSpPr txBox="1"/>
          <p:nvPr userDrawn="1"/>
        </p:nvSpPr>
        <p:spPr>
          <a:xfrm>
            <a:off x="1001594" y="5572595"/>
            <a:ext cx="8235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</a:t>
            </a:r>
          </a:p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unitartuscience</a:t>
            </a:r>
          </a:p>
          <a:p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unitartutiksu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DB2655F-7213-4929-857C-C650564F0A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724" y="4952271"/>
            <a:ext cx="278427" cy="278427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17BD3B1-2C0C-4AA8-957C-D0B678ECF1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0" y="971550"/>
            <a:ext cx="3914775" cy="1608806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PEALKIRI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06514F-C9EF-491D-B0CC-246C6B60DD80}"/>
              </a:ext>
            </a:extLst>
          </p:cNvPr>
          <p:cNvSpPr txBox="1">
            <a:spLocks/>
          </p:cNvSpPr>
          <p:nvPr userDrawn="1"/>
        </p:nvSpPr>
        <p:spPr>
          <a:xfrm>
            <a:off x="503959" y="3769090"/>
            <a:ext cx="374218" cy="17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600" dirty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  <a:t>www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CEC7468-C97B-4399-8B8E-36DA04DB561F}"/>
              </a:ext>
            </a:extLst>
          </p:cNvPr>
          <p:cNvSpPr/>
          <p:nvPr userDrawn="1"/>
        </p:nvSpPr>
        <p:spPr>
          <a:xfrm rot="13212661">
            <a:off x="757187" y="3879781"/>
            <a:ext cx="140944" cy="118823"/>
          </a:xfrm>
          <a:prstGeom prst="rightArrow">
            <a:avLst>
              <a:gd name="adj1" fmla="val 37726"/>
              <a:gd name="adj2" fmla="val 77310"/>
            </a:avLst>
          </a:prstGeom>
          <a:solidFill>
            <a:schemeClr val="bg1"/>
          </a:solidFill>
          <a:ln w="12700">
            <a:solidFill>
              <a:srgbClr val="2C56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98689B-873B-44F3-9B2D-6A33E58338FC}"/>
              </a:ext>
            </a:extLst>
          </p:cNvPr>
          <p:cNvGrpSpPr/>
          <p:nvPr userDrawn="1"/>
        </p:nvGrpSpPr>
        <p:grpSpPr>
          <a:xfrm>
            <a:off x="503959" y="3727880"/>
            <a:ext cx="394172" cy="278427"/>
            <a:chOff x="503959" y="3727880"/>
            <a:chExt cx="394172" cy="27842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9C5665F-CE0B-4BD1-B22D-7CF88F15C6BC}"/>
                </a:ext>
              </a:extLst>
            </p:cNvPr>
            <p:cNvSpPr/>
            <p:nvPr/>
          </p:nvSpPr>
          <p:spPr>
            <a:xfrm>
              <a:off x="554107" y="3727880"/>
              <a:ext cx="278427" cy="27842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1A8C25-9427-4E64-9186-918920A325D8}"/>
                </a:ext>
              </a:extLst>
            </p:cNvPr>
            <p:cNvSpPr txBox="1">
              <a:spLocks/>
            </p:cNvSpPr>
            <p:nvPr/>
          </p:nvSpPr>
          <p:spPr>
            <a:xfrm>
              <a:off x="503959" y="3769090"/>
              <a:ext cx="374218" cy="17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t-EE" sz="600" dirty="0">
                  <a:solidFill>
                    <a:schemeClr val="bg1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www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5D8A8EEC-EB70-436D-B611-46AE87FEDEA1}"/>
                </a:ext>
              </a:extLst>
            </p:cNvPr>
            <p:cNvSpPr/>
            <p:nvPr/>
          </p:nvSpPr>
          <p:spPr>
            <a:xfrm rot="13212661">
              <a:off x="757187" y="3879781"/>
              <a:ext cx="140944" cy="118823"/>
            </a:xfrm>
            <a:prstGeom prst="rightArrow">
              <a:avLst>
                <a:gd name="adj1" fmla="val 37726"/>
                <a:gd name="adj2" fmla="val 77310"/>
              </a:avLst>
            </a:prstGeom>
            <a:solidFill>
              <a:schemeClr val="bg1"/>
            </a:solidFill>
            <a:ln w="12700">
              <a:solidFill>
                <a:srgbClr val="2C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42356498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 userDrawn="1"/>
        </p:nvSpPr>
        <p:spPr>
          <a:xfrm rot="900000">
            <a:off x="-289173" y="1303468"/>
            <a:ext cx="3232351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 rot="900000">
            <a:off x="-215259" y="2399685"/>
            <a:ext cx="12599867" cy="6238541"/>
          </a:xfrm>
          <a:custGeom>
            <a:avLst/>
            <a:gdLst>
              <a:gd name="connsiteX0" fmla="*/ 0 w 12978943"/>
              <a:gd name="connsiteY0" fmla="*/ 0 h 6544577"/>
              <a:gd name="connsiteX1" fmla="*/ 12978943 w 12978943"/>
              <a:gd name="connsiteY1" fmla="*/ 0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978943"/>
              <a:gd name="connsiteY0" fmla="*/ 0 h 6544577"/>
              <a:gd name="connsiteX1" fmla="*/ 11848357 w 12978943"/>
              <a:gd name="connsiteY1" fmla="*/ 535 h 6544577"/>
              <a:gd name="connsiteX2" fmla="*/ 12978943 w 12978943"/>
              <a:gd name="connsiteY2" fmla="*/ 6544577 h 6544577"/>
              <a:gd name="connsiteX3" fmla="*/ 0 w 12978943"/>
              <a:gd name="connsiteY3" fmla="*/ 6544577 h 6544577"/>
              <a:gd name="connsiteX4" fmla="*/ 0 w 12978943"/>
              <a:gd name="connsiteY4" fmla="*/ 0 h 6544577"/>
              <a:gd name="connsiteX0" fmla="*/ 0 w 12599867"/>
              <a:gd name="connsiteY0" fmla="*/ 0 h 6544577"/>
              <a:gd name="connsiteX1" fmla="*/ 11848357 w 12599867"/>
              <a:gd name="connsiteY1" fmla="*/ 535 h 6544577"/>
              <a:gd name="connsiteX2" fmla="*/ 12599867 w 12599867"/>
              <a:gd name="connsiteY2" fmla="*/ 2872672 h 6544577"/>
              <a:gd name="connsiteX3" fmla="*/ 0 w 12599867"/>
              <a:gd name="connsiteY3" fmla="*/ 6544577 h 6544577"/>
              <a:gd name="connsiteX4" fmla="*/ 0 w 12599867"/>
              <a:gd name="connsiteY4" fmla="*/ 0 h 6544577"/>
              <a:gd name="connsiteX0" fmla="*/ 0 w 12599867"/>
              <a:gd name="connsiteY0" fmla="*/ 0 h 6421024"/>
              <a:gd name="connsiteX1" fmla="*/ 11848357 w 12599867"/>
              <a:gd name="connsiteY1" fmla="*/ 535 h 6421024"/>
              <a:gd name="connsiteX2" fmla="*/ 12599867 w 12599867"/>
              <a:gd name="connsiteY2" fmla="*/ 2872672 h 6421024"/>
              <a:gd name="connsiteX3" fmla="*/ 19486 w 12599867"/>
              <a:gd name="connsiteY3" fmla="*/ 6421024 h 6421024"/>
              <a:gd name="connsiteX4" fmla="*/ 0 w 12599867"/>
              <a:gd name="connsiteY4" fmla="*/ 0 h 6421024"/>
              <a:gd name="connsiteX0" fmla="*/ 0 w 12599867"/>
              <a:gd name="connsiteY0" fmla="*/ 0 h 6239421"/>
              <a:gd name="connsiteX1" fmla="*/ 11848357 w 12599867"/>
              <a:gd name="connsiteY1" fmla="*/ 535 h 6239421"/>
              <a:gd name="connsiteX2" fmla="*/ 12599867 w 12599867"/>
              <a:gd name="connsiteY2" fmla="*/ 2872672 h 6239421"/>
              <a:gd name="connsiteX3" fmla="*/ 10270 w 12599867"/>
              <a:gd name="connsiteY3" fmla="*/ 6239421 h 6239421"/>
              <a:gd name="connsiteX4" fmla="*/ 0 w 12599867"/>
              <a:gd name="connsiteY4" fmla="*/ 0 h 6239421"/>
              <a:gd name="connsiteX0" fmla="*/ 0 w 12599867"/>
              <a:gd name="connsiteY0" fmla="*/ 0 h 5945652"/>
              <a:gd name="connsiteX1" fmla="*/ 11848357 w 12599867"/>
              <a:gd name="connsiteY1" fmla="*/ 535 h 5945652"/>
              <a:gd name="connsiteX2" fmla="*/ 12599867 w 12599867"/>
              <a:gd name="connsiteY2" fmla="*/ 2872672 h 5945652"/>
              <a:gd name="connsiteX3" fmla="*/ 76182 w 12599867"/>
              <a:gd name="connsiteY3" fmla="*/ 5945652 h 5945652"/>
              <a:gd name="connsiteX4" fmla="*/ 0 w 12599867"/>
              <a:gd name="connsiteY4" fmla="*/ 0 h 5945652"/>
              <a:gd name="connsiteX0" fmla="*/ 0 w 12599867"/>
              <a:gd name="connsiteY0" fmla="*/ 0 h 6238541"/>
              <a:gd name="connsiteX1" fmla="*/ 11848357 w 12599867"/>
              <a:gd name="connsiteY1" fmla="*/ 535 h 6238541"/>
              <a:gd name="connsiteX2" fmla="*/ 12599867 w 12599867"/>
              <a:gd name="connsiteY2" fmla="*/ 2872672 h 6238541"/>
              <a:gd name="connsiteX3" fmla="*/ 62625 w 12599867"/>
              <a:gd name="connsiteY3" fmla="*/ 6238541 h 6238541"/>
              <a:gd name="connsiteX4" fmla="*/ 0 w 12599867"/>
              <a:gd name="connsiteY4" fmla="*/ 0 h 623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9867" h="6238541">
                <a:moveTo>
                  <a:pt x="0" y="0"/>
                </a:moveTo>
                <a:lnTo>
                  <a:pt x="11848357" y="535"/>
                </a:lnTo>
                <a:lnTo>
                  <a:pt x="12599867" y="2872672"/>
                </a:lnTo>
                <a:lnTo>
                  <a:pt x="62625" y="6238541"/>
                </a:lnTo>
                <a:cubicBezTo>
                  <a:pt x="56130" y="4098200"/>
                  <a:pt x="6495" y="214034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952500" y="4927600"/>
            <a:ext cx="7543800" cy="1498600"/>
          </a:xfrm>
        </p:spPr>
        <p:txBody>
          <a:bodyPr/>
          <a:lstStyle>
            <a:lvl1pPr marL="0" indent="0">
              <a:buNone/>
              <a:defRPr>
                <a:solidFill>
                  <a:srgbClr val="4D4D4D"/>
                </a:solidFill>
              </a:defRPr>
            </a:lvl1pPr>
          </a:lstStyle>
          <a:p>
            <a:pPr lvl="0"/>
            <a:r>
              <a:rPr lang="et-EE" dirty="0"/>
              <a:t>Eesnimi Perekonnanimi</a:t>
            </a:r>
          </a:p>
          <a:p>
            <a:pPr lvl="0"/>
            <a:r>
              <a:rPr lang="et-EE" dirty="0"/>
              <a:t>Muu lisainfo</a:t>
            </a:r>
            <a:endParaRPr lang="en-US" dirty="0"/>
          </a:p>
        </p:txBody>
      </p:sp>
      <p:sp>
        <p:nvSpPr>
          <p:cNvPr id="9" name="pealkiri"/>
          <p:cNvSpPr>
            <a:spLocks noGrp="1"/>
          </p:cNvSpPr>
          <p:nvPr>
            <p:ph type="title" hasCustomPrompt="1"/>
          </p:nvPr>
        </p:nvSpPr>
        <p:spPr>
          <a:xfrm>
            <a:off x="952500" y="2989944"/>
            <a:ext cx="6575426" cy="1553027"/>
          </a:xfrm>
        </p:spPr>
        <p:txBody>
          <a:bodyPr anchor="b"/>
          <a:lstStyle>
            <a:lvl1pPr>
              <a:defRPr b="0">
                <a:solidFill>
                  <a:srgbClr val="2C5697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t-EE" dirty="0"/>
              <a:t>ESITLUSE PEALKIRI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8911773" y="2730274"/>
            <a:ext cx="3526972" cy="4642304"/>
          </a:xfrm>
          <a:custGeom>
            <a:avLst/>
            <a:gdLst>
              <a:gd name="connsiteX0" fmla="*/ 0 w 3454400"/>
              <a:gd name="connsiteY0" fmla="*/ 0 h 2682875"/>
              <a:gd name="connsiteX1" fmla="*/ 3454400 w 3454400"/>
              <a:gd name="connsiteY1" fmla="*/ 0 h 2682875"/>
              <a:gd name="connsiteX2" fmla="*/ 3454400 w 3454400"/>
              <a:gd name="connsiteY2" fmla="*/ 2682875 h 2682875"/>
              <a:gd name="connsiteX3" fmla="*/ 0 w 3454400"/>
              <a:gd name="connsiteY3" fmla="*/ 2682875 h 2682875"/>
              <a:gd name="connsiteX4" fmla="*/ 0 w 3454400"/>
              <a:gd name="connsiteY4" fmla="*/ 0 h 2682875"/>
              <a:gd name="connsiteX0" fmla="*/ 0 w 3483429"/>
              <a:gd name="connsiteY0" fmla="*/ 580572 h 3263447"/>
              <a:gd name="connsiteX1" fmla="*/ 3483429 w 3483429"/>
              <a:gd name="connsiteY1" fmla="*/ 0 h 3263447"/>
              <a:gd name="connsiteX2" fmla="*/ 3454400 w 3483429"/>
              <a:gd name="connsiteY2" fmla="*/ 3263447 h 3263447"/>
              <a:gd name="connsiteX3" fmla="*/ 0 w 3483429"/>
              <a:gd name="connsiteY3" fmla="*/ 3263447 h 3263447"/>
              <a:gd name="connsiteX4" fmla="*/ 0 w 3483429"/>
              <a:gd name="connsiteY4" fmla="*/ 580572 h 3263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0 w 3497944"/>
              <a:gd name="connsiteY3" fmla="*/ 4787447 h 4787447"/>
              <a:gd name="connsiteX4" fmla="*/ 0 w 3497944"/>
              <a:gd name="connsiteY4" fmla="*/ 2104572 h 4787447"/>
              <a:gd name="connsiteX0" fmla="*/ 0 w 3497944"/>
              <a:gd name="connsiteY0" fmla="*/ 2104572 h 4787447"/>
              <a:gd name="connsiteX1" fmla="*/ 3497944 w 3497944"/>
              <a:gd name="connsiteY1" fmla="*/ 0 h 4787447"/>
              <a:gd name="connsiteX2" fmla="*/ 3454400 w 3497944"/>
              <a:gd name="connsiteY2" fmla="*/ 4787447 h 4787447"/>
              <a:gd name="connsiteX3" fmla="*/ 1117600 w 3497944"/>
              <a:gd name="connsiteY3" fmla="*/ 4772933 h 4787447"/>
              <a:gd name="connsiteX4" fmla="*/ 0 w 3497944"/>
              <a:gd name="connsiteY4" fmla="*/ 2104572 h 4787447"/>
              <a:gd name="connsiteX0" fmla="*/ 0 w 3526972"/>
              <a:gd name="connsiteY0" fmla="*/ 1103087 h 4787447"/>
              <a:gd name="connsiteX1" fmla="*/ 3526972 w 3526972"/>
              <a:gd name="connsiteY1" fmla="*/ 0 h 4787447"/>
              <a:gd name="connsiteX2" fmla="*/ 3483428 w 3526972"/>
              <a:gd name="connsiteY2" fmla="*/ 4787447 h 4787447"/>
              <a:gd name="connsiteX3" fmla="*/ 1146628 w 3526972"/>
              <a:gd name="connsiteY3" fmla="*/ 4772933 h 4787447"/>
              <a:gd name="connsiteX4" fmla="*/ 0 w 3526972"/>
              <a:gd name="connsiteY4" fmla="*/ 1103087 h 4787447"/>
              <a:gd name="connsiteX0" fmla="*/ 0 w 3526972"/>
              <a:gd name="connsiteY0" fmla="*/ 943430 h 4627790"/>
              <a:gd name="connsiteX1" fmla="*/ 3526972 w 3526972"/>
              <a:gd name="connsiteY1" fmla="*/ 0 h 4627790"/>
              <a:gd name="connsiteX2" fmla="*/ 3483428 w 3526972"/>
              <a:gd name="connsiteY2" fmla="*/ 4627790 h 4627790"/>
              <a:gd name="connsiteX3" fmla="*/ 1146628 w 3526972"/>
              <a:gd name="connsiteY3" fmla="*/ 4613276 h 4627790"/>
              <a:gd name="connsiteX4" fmla="*/ 0 w 3526972"/>
              <a:gd name="connsiteY4" fmla="*/ 943430 h 4627790"/>
              <a:gd name="connsiteX0" fmla="*/ 0 w 3526972"/>
              <a:gd name="connsiteY0" fmla="*/ 943430 h 4642304"/>
              <a:gd name="connsiteX1" fmla="*/ 3526972 w 3526972"/>
              <a:gd name="connsiteY1" fmla="*/ 0 h 4642304"/>
              <a:gd name="connsiteX2" fmla="*/ 3483428 w 3526972"/>
              <a:gd name="connsiteY2" fmla="*/ 4627790 h 4642304"/>
              <a:gd name="connsiteX3" fmla="*/ 1001485 w 3526972"/>
              <a:gd name="connsiteY3" fmla="*/ 4642304 h 4642304"/>
              <a:gd name="connsiteX4" fmla="*/ 0 w 3526972"/>
              <a:gd name="connsiteY4" fmla="*/ 943430 h 4642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26972" h="4642304">
                <a:moveTo>
                  <a:pt x="0" y="943430"/>
                </a:moveTo>
                <a:lnTo>
                  <a:pt x="3526972" y="0"/>
                </a:lnTo>
                <a:lnTo>
                  <a:pt x="3483428" y="4627790"/>
                </a:lnTo>
                <a:lnTo>
                  <a:pt x="1001485" y="4642304"/>
                </a:lnTo>
                <a:lnTo>
                  <a:pt x="0" y="94343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l="-133000"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EA77AD-2B57-4C96-8C4D-652C71EDC7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4628" y="723902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340798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dislaid vähese tesktig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73F318B-ED26-0D18-28B8-CD1FE48B20A1}"/>
              </a:ext>
            </a:extLst>
          </p:cNvPr>
          <p:cNvSpPr/>
          <p:nvPr userDrawn="1"/>
        </p:nvSpPr>
        <p:spPr>
          <a:xfrm rot="20700000">
            <a:off x="-669885" y="3439850"/>
            <a:ext cx="3445922" cy="458196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1E4C92-C69F-E6E0-E625-5235BBC90C1F}"/>
              </a:ext>
            </a:extLst>
          </p:cNvPr>
          <p:cNvSpPr/>
          <p:nvPr userDrawn="1"/>
        </p:nvSpPr>
        <p:spPr>
          <a:xfrm rot="900000">
            <a:off x="75062" y="4721191"/>
            <a:ext cx="6056493" cy="3017368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9B8849-675D-702A-B272-4DCEB2F6F267}"/>
              </a:ext>
            </a:extLst>
          </p:cNvPr>
          <p:cNvSpPr txBox="1"/>
          <p:nvPr userDrawn="1"/>
        </p:nvSpPr>
        <p:spPr>
          <a:xfrm>
            <a:off x="952500" y="5018637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dirty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rPr>
              <a:t>TEKST</a:t>
            </a:r>
            <a:endParaRPr lang="en-US" sz="2800" dirty="0">
              <a:solidFill>
                <a:schemeClr val="bg1"/>
              </a:solidFill>
              <a:latin typeface="Rubik Medium" panose="02000604000000020004" pitchFamily="2" charset="-79"/>
              <a:cs typeface="Rubik Medium" panose="02000604000000020004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1B20D5-A1BA-1B97-CB2B-B58261C5D512}"/>
              </a:ext>
            </a:extLst>
          </p:cNvPr>
          <p:cNvSpPr txBox="1"/>
          <p:nvPr userDrawn="1"/>
        </p:nvSpPr>
        <p:spPr>
          <a:xfrm>
            <a:off x="952500" y="5719400"/>
            <a:ext cx="503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Lühike tekst</a:t>
            </a:r>
            <a:endParaRPr lang="en-US" dirty="0">
              <a:solidFill>
                <a:schemeClr val="bg1"/>
              </a:solidFill>
              <a:effectLst/>
              <a:latin typeface="Rubik" panose="02000604000000020004" pitchFamily="2" charset="-79"/>
              <a:ea typeface="Calibri" panose="020F0502020204030204" pitchFamily="34" charset="0"/>
              <a:cs typeface="Rubik" panose="020006040000000200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102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6399AB8-3B84-426A-B165-263F491DF581}"/>
              </a:ext>
            </a:extLst>
          </p:cNvPr>
          <p:cNvSpPr/>
          <p:nvPr userDrawn="1"/>
        </p:nvSpPr>
        <p:spPr>
          <a:xfrm rot="20700000">
            <a:off x="-1385274" y="-905875"/>
            <a:ext cx="5449576" cy="78741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C5697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D2753F-14D7-426D-B379-7A860FF7AA6E}"/>
              </a:ext>
            </a:extLst>
          </p:cNvPr>
          <p:cNvSpPr/>
          <p:nvPr userDrawn="1"/>
        </p:nvSpPr>
        <p:spPr>
          <a:xfrm rot="20700000">
            <a:off x="-1564561" y="-569161"/>
            <a:ext cx="5449576" cy="7874162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C5697"/>
              </a:solidFill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AE91F70-B7CC-46A0-A653-7FF909EE4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33" y="3748382"/>
            <a:ext cx="1257241" cy="127191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E27499-E95D-48A6-9803-4429B7374F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1470" y="478155"/>
            <a:ext cx="7640955" cy="5884545"/>
          </a:xfrm>
          <a:custGeom>
            <a:avLst/>
            <a:gdLst>
              <a:gd name="connsiteX0" fmla="*/ 0 w 6581775"/>
              <a:gd name="connsiteY0" fmla="*/ 0 h 5876925"/>
              <a:gd name="connsiteX1" fmla="*/ 6581775 w 6581775"/>
              <a:gd name="connsiteY1" fmla="*/ 0 h 5876925"/>
              <a:gd name="connsiteX2" fmla="*/ 6581775 w 6581775"/>
              <a:gd name="connsiteY2" fmla="*/ 5876925 h 5876925"/>
              <a:gd name="connsiteX3" fmla="*/ 0 w 6581775"/>
              <a:gd name="connsiteY3" fmla="*/ 5876925 h 5876925"/>
              <a:gd name="connsiteX4" fmla="*/ 0 w 6581775"/>
              <a:gd name="connsiteY4" fmla="*/ 0 h 587692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059180 w 7640955"/>
              <a:gd name="connsiteY3" fmla="*/ 5884545 h 5884545"/>
              <a:gd name="connsiteX4" fmla="*/ 0 w 7640955"/>
              <a:gd name="connsiteY4" fmla="*/ 0 h 5884545"/>
              <a:gd name="connsiteX0" fmla="*/ 0 w 7640955"/>
              <a:gd name="connsiteY0" fmla="*/ 0 h 5892165"/>
              <a:gd name="connsiteX1" fmla="*/ 7640955 w 7640955"/>
              <a:gd name="connsiteY1" fmla="*/ 7620 h 5892165"/>
              <a:gd name="connsiteX2" fmla="*/ 7640955 w 7640955"/>
              <a:gd name="connsiteY2" fmla="*/ 5884545 h 5892165"/>
              <a:gd name="connsiteX3" fmla="*/ 1554480 w 7640955"/>
              <a:gd name="connsiteY3" fmla="*/ 5892165 h 5892165"/>
              <a:gd name="connsiteX4" fmla="*/ 0 w 7640955"/>
              <a:gd name="connsiteY4" fmla="*/ 0 h 5892165"/>
              <a:gd name="connsiteX0" fmla="*/ 0 w 7640955"/>
              <a:gd name="connsiteY0" fmla="*/ 0 h 5884545"/>
              <a:gd name="connsiteX1" fmla="*/ 7640955 w 7640955"/>
              <a:gd name="connsiteY1" fmla="*/ 7620 h 5884545"/>
              <a:gd name="connsiteX2" fmla="*/ 7640955 w 7640955"/>
              <a:gd name="connsiteY2" fmla="*/ 5884545 h 5884545"/>
              <a:gd name="connsiteX3" fmla="*/ 1600200 w 7640955"/>
              <a:gd name="connsiteY3" fmla="*/ 5884545 h 5884545"/>
              <a:gd name="connsiteX4" fmla="*/ 0 w 7640955"/>
              <a:gd name="connsiteY4" fmla="*/ 0 h 5884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40955" h="5884545">
                <a:moveTo>
                  <a:pt x="0" y="0"/>
                </a:moveTo>
                <a:lnTo>
                  <a:pt x="7640955" y="7620"/>
                </a:lnTo>
                <a:lnTo>
                  <a:pt x="7640955" y="5884545"/>
                </a:lnTo>
                <a:lnTo>
                  <a:pt x="1600200" y="588454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CE7C02-F755-4944-B161-451AE0DD9D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5410200"/>
            <a:ext cx="3594100" cy="95250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Väike pealkiri</a:t>
            </a:r>
          </a:p>
        </p:txBody>
      </p:sp>
    </p:spTree>
    <p:extLst>
      <p:ext uri="{BB962C8B-B14F-4D97-AF65-F5344CB8AC3E}">
        <p14:creationId xmlns:p14="http://schemas.microsoft.com/office/powerpoint/2010/main" val="1814630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pildiga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31B5A2F-DD31-4A20-859F-72F1620933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530022"/>
            <a:ext cx="1257241" cy="12719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887F24-01A1-4161-B5AC-B3CBBDA0EF39}"/>
              </a:ext>
            </a:extLst>
          </p:cNvPr>
          <p:cNvSpPr/>
          <p:nvPr userDrawn="1"/>
        </p:nvSpPr>
        <p:spPr>
          <a:xfrm rot="20700000">
            <a:off x="8284255" y="-397000"/>
            <a:ext cx="6109169" cy="8105775"/>
          </a:xfrm>
          <a:prstGeom prst="rect">
            <a:avLst/>
          </a:prstGeom>
          <a:blipFill dpi="0" rotWithShape="0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6000" t="7000" r="-37000" b="6000"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3752850"/>
            <a:ext cx="6734175" cy="267335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378324"/>
            <a:ext cx="6575426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544DCF1-86CE-4D32-B0B5-D09AAAD41E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4"/>
            <a:srcRect/>
            <a:stretch>
              <a:fillRect l="-16000" t="7000" r="-37000" b="6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13608028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pildiga 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39B95C-CAA9-4825-862A-108FDE11F78A}"/>
              </a:ext>
            </a:extLst>
          </p:cNvPr>
          <p:cNvSpPr/>
          <p:nvPr userDrawn="1"/>
        </p:nvSpPr>
        <p:spPr>
          <a:xfrm rot="20700000">
            <a:off x="8467432" y="-692275"/>
            <a:ext cx="6109169" cy="810577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47638938-C0C7-48BC-88DE-3E81AA00DB1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rot="20700000">
            <a:off x="8262260" y="-484286"/>
            <a:ext cx="6865620" cy="8126824"/>
          </a:xfrm>
          <a:prstGeom prst="rect">
            <a:avLst/>
          </a:prstGeom>
          <a:blipFill dpi="0" rotWithShape="0">
            <a:blip r:embed="rId2"/>
            <a:srcRect/>
            <a:stretch>
              <a:fillRect l="-64000"/>
            </a:stretch>
          </a:blipFill>
        </p:spPr>
        <p:txBody>
          <a:bodyPr wrap="square" anchor="ctr"/>
          <a:lstStyle>
            <a:lvl1pPr algn="ctr"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t-EE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C155580-6E6D-4B4F-A515-7B20BE4348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066925"/>
            <a:ext cx="6570049" cy="43592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ealkiri">
            <a:extLst>
              <a:ext uri="{FF2B5EF4-FFF2-40B4-BE49-F238E27FC236}">
                <a16:creationId xmlns:a16="http://schemas.microsoft.com/office/drawing/2014/main" id="{B63ED43C-DD04-4AFD-9EE6-98FAACDB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15724"/>
            <a:ext cx="6028934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E342B73A-2C44-42EA-8BAD-92A771CAB1A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95044" y="71465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91508799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9DADD9-2877-4D44-85D5-E539CC5743DD}"/>
              </a:ext>
            </a:extLst>
          </p:cNvPr>
          <p:cNvSpPr/>
          <p:nvPr userDrawn="1"/>
        </p:nvSpPr>
        <p:spPr>
          <a:xfrm rot="20700000">
            <a:off x="-1832255" y="-666599"/>
            <a:ext cx="6716198" cy="806601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9A078F-F65D-4E7B-AB90-0DA120479A02}"/>
              </a:ext>
            </a:extLst>
          </p:cNvPr>
          <p:cNvSpPr/>
          <p:nvPr userDrawn="1"/>
        </p:nvSpPr>
        <p:spPr>
          <a:xfrm rot="20700000">
            <a:off x="-1978304" y="-879676"/>
            <a:ext cx="6990745" cy="806847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887B0C2-C983-48EB-8903-FD9F98041B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2569" y="4531183"/>
            <a:ext cx="6465887" cy="5286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 lvl="0"/>
            <a:r>
              <a:rPr lang="et-EE" dirty="0"/>
              <a:t>TEKST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760F45D-1F34-42B1-88A7-40821EFB05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3113" y="5229225"/>
            <a:ext cx="4122737" cy="904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Tekst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564EAF79-A0F4-4F1A-A937-2D2D3C443AC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900000">
            <a:off x="-1455311" y="-1056399"/>
            <a:ext cx="6686550" cy="4525591"/>
          </a:xfrm>
          <a:blipFill dpi="0" rotWithShape="0">
            <a:blip r:embed="rId3"/>
            <a:srcRect/>
            <a:stretch>
              <a:fillRect r="-31000"/>
            </a:stretch>
          </a:blipFill>
          <a:effectLst/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</p:spTree>
    <p:extLst>
      <p:ext uri="{BB962C8B-B14F-4D97-AF65-F5344CB8AC3E}">
        <p14:creationId xmlns:p14="http://schemas.microsoft.com/office/powerpoint/2010/main" val="7054017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20700000">
            <a:off x="-303883" y="-367449"/>
            <a:ext cx="5622289" cy="312206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20700000">
            <a:off x="-161898" y="-984373"/>
            <a:ext cx="5585230" cy="3465059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2475" y="704850"/>
            <a:ext cx="4352925" cy="1038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Lühem tekst</a:t>
            </a:r>
          </a:p>
        </p:txBody>
      </p:sp>
    </p:spTree>
    <p:extLst>
      <p:ext uri="{BB962C8B-B14F-4D97-AF65-F5344CB8AC3E}">
        <p14:creationId xmlns:p14="http://schemas.microsoft.com/office/powerpoint/2010/main" val="24627047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D87124-3C28-453D-86D7-C67782FB4713}"/>
              </a:ext>
            </a:extLst>
          </p:cNvPr>
          <p:cNvSpPr/>
          <p:nvPr userDrawn="1"/>
        </p:nvSpPr>
        <p:spPr>
          <a:xfrm rot="900000">
            <a:off x="8471851" y="-770549"/>
            <a:ext cx="4991100" cy="761804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4FF219-48F3-4D8D-9403-BAD68D6318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52500" y="481387"/>
            <a:ext cx="6917239" cy="1056468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t-EE" noProof="0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88E728D-1DDA-472A-BCE7-E93447ADB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1680358"/>
            <a:ext cx="7503133" cy="4822041"/>
          </a:xfrm>
          <a:custGeom>
            <a:avLst/>
            <a:gdLst>
              <a:gd name="connsiteX0" fmla="*/ 0 w 10570183"/>
              <a:gd name="connsiteY0" fmla="*/ 0 h 4812516"/>
              <a:gd name="connsiteX1" fmla="*/ 1057018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10570183"/>
              <a:gd name="connsiteY0" fmla="*/ 0 h 4812516"/>
              <a:gd name="connsiteX1" fmla="*/ 7503133 w 10570183"/>
              <a:gd name="connsiteY1" fmla="*/ 0 h 4812516"/>
              <a:gd name="connsiteX2" fmla="*/ 10570183 w 10570183"/>
              <a:gd name="connsiteY2" fmla="*/ 4812516 h 4812516"/>
              <a:gd name="connsiteX3" fmla="*/ 0 w 10570183"/>
              <a:gd name="connsiteY3" fmla="*/ 4812516 h 4812516"/>
              <a:gd name="connsiteX4" fmla="*/ 0 w 10570183"/>
              <a:gd name="connsiteY4" fmla="*/ 0 h 4812516"/>
              <a:gd name="connsiteX0" fmla="*/ 0 w 7503133"/>
              <a:gd name="connsiteY0" fmla="*/ 0 h 4812516"/>
              <a:gd name="connsiteX1" fmla="*/ 7503133 w 7503133"/>
              <a:gd name="connsiteY1" fmla="*/ 0 h 4812516"/>
              <a:gd name="connsiteX2" fmla="*/ 6169633 w 7503133"/>
              <a:gd name="connsiteY2" fmla="*/ 4802991 h 4812516"/>
              <a:gd name="connsiteX3" fmla="*/ 0 w 7503133"/>
              <a:gd name="connsiteY3" fmla="*/ 4812516 h 4812516"/>
              <a:gd name="connsiteX4" fmla="*/ 0 w 7503133"/>
              <a:gd name="connsiteY4" fmla="*/ 0 h 4812516"/>
              <a:gd name="connsiteX0" fmla="*/ 0 w 7503133"/>
              <a:gd name="connsiteY0" fmla="*/ 0 h 4822041"/>
              <a:gd name="connsiteX1" fmla="*/ 7503133 w 7503133"/>
              <a:gd name="connsiteY1" fmla="*/ 0 h 4822041"/>
              <a:gd name="connsiteX2" fmla="*/ 6112483 w 7503133"/>
              <a:gd name="connsiteY2" fmla="*/ 4822041 h 4822041"/>
              <a:gd name="connsiteX3" fmla="*/ 0 w 7503133"/>
              <a:gd name="connsiteY3" fmla="*/ 4812516 h 4822041"/>
              <a:gd name="connsiteX4" fmla="*/ 0 w 7503133"/>
              <a:gd name="connsiteY4" fmla="*/ 0 h 482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03133" h="4822041">
                <a:moveTo>
                  <a:pt x="0" y="0"/>
                </a:moveTo>
                <a:lnTo>
                  <a:pt x="7503133" y="0"/>
                </a:lnTo>
                <a:lnTo>
                  <a:pt x="6112483" y="4822041"/>
                </a:lnTo>
                <a:lnTo>
                  <a:pt x="0" y="4812516"/>
                </a:lnTo>
                <a:lnTo>
                  <a:pt x="0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t-E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7EFD08C-AEEF-4676-AE83-05A3BEFED3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rot="900000">
            <a:off x="8732001" y="-1100369"/>
            <a:ext cx="5014996" cy="8277684"/>
          </a:xfrm>
          <a:blipFill dpi="0" rotWithShape="0">
            <a:blip r:embed="rId2"/>
            <a:srcRect/>
            <a:stretch>
              <a:fillRect l="-35000" t="17000" r="-54000"/>
            </a:stretch>
          </a:blip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</p:spTree>
    <p:extLst>
      <p:ext uri="{BB962C8B-B14F-4D97-AF65-F5344CB8AC3E}">
        <p14:creationId xmlns:p14="http://schemas.microsoft.com/office/powerpoint/2010/main" val="13842584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1E38E64-522A-422A-B411-6009CF28D43C}"/>
              </a:ext>
            </a:extLst>
          </p:cNvPr>
          <p:cNvSpPr/>
          <p:nvPr userDrawn="1"/>
        </p:nvSpPr>
        <p:spPr>
          <a:xfrm rot="900000">
            <a:off x="7349484" y="-180976"/>
            <a:ext cx="5622289" cy="694044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500DE5-4542-4EF6-BCB2-C112F7199AB9}"/>
              </a:ext>
            </a:extLst>
          </p:cNvPr>
          <p:cNvSpPr/>
          <p:nvPr userDrawn="1"/>
        </p:nvSpPr>
        <p:spPr>
          <a:xfrm rot="900000">
            <a:off x="7595449" y="-417756"/>
            <a:ext cx="5585230" cy="7470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E2724C-9FD4-49A9-8AAE-C607835DC6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11602" y="1881632"/>
            <a:ext cx="3513673" cy="80962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PEALKIRI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07B0033-4190-454A-9166-810E10337E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11602" y="2798410"/>
            <a:ext cx="3513673" cy="3288065"/>
          </a:xfrm>
        </p:spPr>
        <p:txBody>
          <a:bodyPr/>
          <a:lstStyle>
            <a:lvl1pPr>
              <a:defRPr>
                <a:solidFill>
                  <a:srgbClr val="2C5697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46928819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0605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lkiri ja tek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4C1B801-8ED2-41DF-8429-F1F0C2753C9E}"/>
              </a:ext>
            </a:extLst>
          </p:cNvPr>
          <p:cNvSpPr/>
          <p:nvPr userDrawn="1"/>
        </p:nvSpPr>
        <p:spPr>
          <a:xfrm rot="900000">
            <a:off x="-2892800" y="-533309"/>
            <a:ext cx="8411167" cy="87753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1221C2-BB37-4FC9-B1F8-B32036CE25D6}"/>
              </a:ext>
            </a:extLst>
          </p:cNvPr>
          <p:cNvSpPr/>
          <p:nvPr userDrawn="1"/>
        </p:nvSpPr>
        <p:spPr>
          <a:xfrm rot="900000">
            <a:off x="-1369508" y="-146116"/>
            <a:ext cx="7088022" cy="7820433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9397ED3-0DB2-46F2-A5A6-876B3F671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2500" y="2286000"/>
            <a:ext cx="4943475" cy="4267200"/>
          </a:xfrm>
          <a:custGeom>
            <a:avLst/>
            <a:gdLst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4943475 w 4943475"/>
              <a:gd name="connsiteY2" fmla="*/ 4267200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  <a:gd name="connsiteX0" fmla="*/ 0 w 4943475"/>
              <a:gd name="connsiteY0" fmla="*/ 0 h 4267200"/>
              <a:gd name="connsiteX1" fmla="*/ 4943475 w 4943475"/>
              <a:gd name="connsiteY1" fmla="*/ 0 h 4267200"/>
              <a:gd name="connsiteX2" fmla="*/ 3771900 w 4943475"/>
              <a:gd name="connsiteY2" fmla="*/ 4257675 h 4267200"/>
              <a:gd name="connsiteX3" fmla="*/ 0 w 4943475"/>
              <a:gd name="connsiteY3" fmla="*/ 4267200 h 4267200"/>
              <a:gd name="connsiteX4" fmla="*/ 0 w 4943475"/>
              <a:gd name="connsiteY4" fmla="*/ 0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3475" h="4267200">
                <a:moveTo>
                  <a:pt x="0" y="0"/>
                </a:moveTo>
                <a:lnTo>
                  <a:pt x="4943475" y="0"/>
                </a:lnTo>
                <a:lnTo>
                  <a:pt x="3771900" y="4257675"/>
                </a:lnTo>
                <a:lnTo>
                  <a:pt x="0" y="42672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ealkiri">
            <a:extLst>
              <a:ext uri="{FF2B5EF4-FFF2-40B4-BE49-F238E27FC236}">
                <a16:creationId xmlns:a16="http://schemas.microsoft.com/office/drawing/2014/main" id="{F622C3FA-BCAD-45E3-9360-32247A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1474"/>
            <a:ext cx="4943475" cy="1271917"/>
          </a:xfrm>
        </p:spPr>
        <p:txBody>
          <a:bodyPr anchor="t"/>
          <a:lstStyle>
            <a:lvl1pPr>
              <a:defRPr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0BC27C8F-3E75-4D16-A44A-4759D5F900A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960475" y="910400"/>
            <a:ext cx="3526972" cy="637032"/>
          </a:xfrm>
          <a:noFill/>
        </p:spPr>
        <p:txBody>
          <a:bodyPr wrap="none" anchor="ctr">
            <a:noAutofit/>
          </a:bodyPr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Logo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F9097A-18D2-4D71-B526-ACF5E81E9D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14962" y="2286000"/>
            <a:ext cx="6072187" cy="4286250"/>
          </a:xfrm>
          <a:custGeom>
            <a:avLst/>
            <a:gdLst>
              <a:gd name="connsiteX0" fmla="*/ 0 w 4976812"/>
              <a:gd name="connsiteY0" fmla="*/ 0 h 4267200"/>
              <a:gd name="connsiteX1" fmla="*/ 4976812 w 4976812"/>
              <a:gd name="connsiteY1" fmla="*/ 0 h 4267200"/>
              <a:gd name="connsiteX2" fmla="*/ 4976812 w 4976812"/>
              <a:gd name="connsiteY2" fmla="*/ 4267200 h 4267200"/>
              <a:gd name="connsiteX3" fmla="*/ 0 w 4976812"/>
              <a:gd name="connsiteY3" fmla="*/ 4267200 h 4267200"/>
              <a:gd name="connsiteX4" fmla="*/ 0 w 4976812"/>
              <a:gd name="connsiteY4" fmla="*/ 0 h 4267200"/>
              <a:gd name="connsiteX0" fmla="*/ 1009650 w 5986462"/>
              <a:gd name="connsiteY0" fmla="*/ 0 h 4286250"/>
              <a:gd name="connsiteX1" fmla="*/ 5986462 w 5986462"/>
              <a:gd name="connsiteY1" fmla="*/ 0 h 4286250"/>
              <a:gd name="connsiteX2" fmla="*/ 5986462 w 5986462"/>
              <a:gd name="connsiteY2" fmla="*/ 4267200 h 4286250"/>
              <a:gd name="connsiteX3" fmla="*/ 0 w 5986462"/>
              <a:gd name="connsiteY3" fmla="*/ 4286250 h 4286250"/>
              <a:gd name="connsiteX4" fmla="*/ 1009650 w 5986462"/>
              <a:gd name="connsiteY4" fmla="*/ 0 h 4286250"/>
              <a:gd name="connsiteX0" fmla="*/ 1095375 w 6072187"/>
              <a:gd name="connsiteY0" fmla="*/ 0 h 4286250"/>
              <a:gd name="connsiteX1" fmla="*/ 6072187 w 6072187"/>
              <a:gd name="connsiteY1" fmla="*/ 0 h 4286250"/>
              <a:gd name="connsiteX2" fmla="*/ 6072187 w 6072187"/>
              <a:gd name="connsiteY2" fmla="*/ 4267200 h 4286250"/>
              <a:gd name="connsiteX3" fmla="*/ 0 w 6072187"/>
              <a:gd name="connsiteY3" fmla="*/ 4286250 h 4286250"/>
              <a:gd name="connsiteX4" fmla="*/ 1095375 w 6072187"/>
              <a:gd name="connsiteY4" fmla="*/ 0 h 428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2187" h="4286250">
                <a:moveTo>
                  <a:pt x="1095375" y="0"/>
                </a:moveTo>
                <a:lnTo>
                  <a:pt x="6072187" y="0"/>
                </a:lnTo>
                <a:lnTo>
                  <a:pt x="6072187" y="4267200"/>
                </a:lnTo>
                <a:lnTo>
                  <a:pt x="0" y="4286250"/>
                </a:lnTo>
                <a:lnTo>
                  <a:pt x="1095375" y="0"/>
                </a:lnTo>
                <a:close/>
              </a:path>
            </a:pathLst>
          </a:custGeo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15390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did2">
    <p:bg>
      <p:bgPr>
        <a:solidFill>
          <a:srgbClr val="2C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BDDFC2-F459-41EF-8849-257F5B4DD35C}"/>
              </a:ext>
            </a:extLst>
          </p:cNvPr>
          <p:cNvSpPr/>
          <p:nvPr userDrawn="1"/>
        </p:nvSpPr>
        <p:spPr>
          <a:xfrm rot="900000">
            <a:off x="114636" y="-132743"/>
            <a:ext cx="4200145" cy="836882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4CFAB8F-57C8-4E27-9E38-EE384A17B0F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0700000">
            <a:off x="-1285116" y="-384920"/>
            <a:ext cx="4794774" cy="4830285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212C740-939E-472B-ADF8-06691F70D0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0700000">
            <a:off x="-42544" y="4387605"/>
            <a:ext cx="4817654" cy="4427136"/>
          </a:xfrm>
          <a:blipFill dpi="0" rotWithShape="0">
            <a:blip r:embed="rId2"/>
            <a:srcRect/>
            <a:stretch>
              <a:fillRect t="-3000" r="-69000"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t-EE" dirty="0"/>
              <a:t>Pilt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BFB6C-937D-4BE3-A92D-E92A79F260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6563" y="298450"/>
            <a:ext cx="6305550" cy="6191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0250185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õpusla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A8CD9B-BBEF-4B4A-80A2-85825E8B870D}"/>
              </a:ext>
            </a:extLst>
          </p:cNvPr>
          <p:cNvSpPr/>
          <p:nvPr userDrawn="1"/>
        </p:nvSpPr>
        <p:spPr>
          <a:xfrm rot="900000">
            <a:off x="-2629201" y="164452"/>
            <a:ext cx="6496649" cy="857953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E55744-6D2C-4FB6-9354-00AD257F5EF4}"/>
              </a:ext>
            </a:extLst>
          </p:cNvPr>
          <p:cNvSpPr/>
          <p:nvPr userDrawn="1"/>
        </p:nvSpPr>
        <p:spPr>
          <a:xfrm rot="900000">
            <a:off x="-2798545" y="-210857"/>
            <a:ext cx="6496649" cy="85795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F95800-0263-4037-99FD-722528A331E7}"/>
              </a:ext>
            </a:extLst>
          </p:cNvPr>
          <p:cNvSpPr/>
          <p:nvPr userDrawn="1"/>
        </p:nvSpPr>
        <p:spPr>
          <a:xfrm rot="20700000">
            <a:off x="-2583467" y="3333815"/>
            <a:ext cx="6496649" cy="5122346"/>
          </a:xfrm>
          <a:prstGeom prst="rect">
            <a:avLst/>
          </a:prstGeom>
          <a:solidFill>
            <a:srgbClr val="2C56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B744342-F45B-48BF-B328-F58EC472B8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811" y="5896921"/>
            <a:ext cx="269340" cy="2693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994D3EE-BD4C-4EEE-B599-B75453A26B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292" y="4351373"/>
            <a:ext cx="285859" cy="2049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9B19F72-4ECD-4A7A-A716-C1926C13AC0B}"/>
              </a:ext>
            </a:extLst>
          </p:cNvPr>
          <p:cNvSpPr txBox="1"/>
          <p:nvPr userDrawn="1"/>
        </p:nvSpPr>
        <p:spPr>
          <a:xfrm>
            <a:off x="1001594" y="3709578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ut.ee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1A982-0395-4DF8-9382-5AC101D2172D}"/>
              </a:ext>
            </a:extLst>
          </p:cNvPr>
          <p:cNvSpPr txBox="1"/>
          <p:nvPr userDrawn="1"/>
        </p:nvSpPr>
        <p:spPr>
          <a:xfrm>
            <a:off x="1001594" y="4277644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info@ut.ee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6833F2-EA11-49EE-BDCD-811115108146}"/>
              </a:ext>
            </a:extLst>
          </p:cNvPr>
          <p:cNvSpPr txBox="1"/>
          <p:nvPr userDrawn="1"/>
        </p:nvSpPr>
        <p:spPr>
          <a:xfrm>
            <a:off x="984011" y="4786620"/>
            <a:ext cx="823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tartuylikool</a:t>
            </a:r>
          </a:p>
          <a:p>
            <a:r>
              <a:rPr lang="et-EE" sz="1800" dirty="0" err="1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tartuuniversity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D42CCC-3EC8-47D3-B3A5-D7FFAC0D0631}"/>
              </a:ext>
            </a:extLst>
          </p:cNvPr>
          <p:cNvSpPr txBox="1"/>
          <p:nvPr userDrawn="1"/>
        </p:nvSpPr>
        <p:spPr>
          <a:xfrm>
            <a:off x="1001594" y="5572595"/>
            <a:ext cx="8235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</a:t>
            </a:r>
          </a:p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unitartuscience</a:t>
            </a:r>
          </a:p>
          <a:p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unitartutiksu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CDB2655F-7213-4929-857C-C650564F0AA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724" y="4952271"/>
            <a:ext cx="278427" cy="278427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17BD3B1-2C0C-4AA8-957C-D0B678ECF1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100" y="971550"/>
            <a:ext cx="3914775" cy="1608806"/>
          </a:xfrm>
        </p:spPr>
        <p:txBody>
          <a:bodyPr>
            <a:noAutofit/>
          </a:bodyPr>
          <a:lstStyle>
            <a:lvl1pPr>
              <a:defRPr sz="2800">
                <a:solidFill>
                  <a:srgbClr val="2C5697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t-EE" dirty="0"/>
              <a:t>PEALKIRI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06514F-C9EF-491D-B0CC-246C6B60DD80}"/>
              </a:ext>
            </a:extLst>
          </p:cNvPr>
          <p:cNvSpPr txBox="1">
            <a:spLocks/>
          </p:cNvSpPr>
          <p:nvPr userDrawn="1"/>
        </p:nvSpPr>
        <p:spPr>
          <a:xfrm>
            <a:off x="503959" y="3769090"/>
            <a:ext cx="374218" cy="17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600" dirty="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rPr>
              <a:t>www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CEC7468-C97B-4399-8B8E-36DA04DB561F}"/>
              </a:ext>
            </a:extLst>
          </p:cNvPr>
          <p:cNvSpPr/>
          <p:nvPr userDrawn="1"/>
        </p:nvSpPr>
        <p:spPr>
          <a:xfrm rot="13212661">
            <a:off x="757187" y="3879781"/>
            <a:ext cx="140944" cy="118823"/>
          </a:xfrm>
          <a:prstGeom prst="rightArrow">
            <a:avLst>
              <a:gd name="adj1" fmla="val 37726"/>
              <a:gd name="adj2" fmla="val 77310"/>
            </a:avLst>
          </a:prstGeom>
          <a:solidFill>
            <a:schemeClr val="bg1"/>
          </a:solidFill>
          <a:ln w="12700">
            <a:solidFill>
              <a:srgbClr val="2C56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198689B-873B-44F3-9B2D-6A33E58338FC}"/>
              </a:ext>
            </a:extLst>
          </p:cNvPr>
          <p:cNvGrpSpPr/>
          <p:nvPr userDrawn="1"/>
        </p:nvGrpSpPr>
        <p:grpSpPr>
          <a:xfrm>
            <a:off x="503959" y="3727880"/>
            <a:ext cx="394172" cy="278427"/>
            <a:chOff x="503959" y="3727880"/>
            <a:chExt cx="394172" cy="27842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9C5665F-CE0B-4BD1-B22D-7CF88F15C6BC}"/>
                </a:ext>
              </a:extLst>
            </p:cNvPr>
            <p:cNvSpPr/>
            <p:nvPr/>
          </p:nvSpPr>
          <p:spPr>
            <a:xfrm>
              <a:off x="554107" y="3727880"/>
              <a:ext cx="278427" cy="27842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A1A8C25-9427-4E64-9186-918920A325D8}"/>
                </a:ext>
              </a:extLst>
            </p:cNvPr>
            <p:cNvSpPr txBox="1">
              <a:spLocks/>
            </p:cNvSpPr>
            <p:nvPr/>
          </p:nvSpPr>
          <p:spPr>
            <a:xfrm>
              <a:off x="503959" y="3769090"/>
              <a:ext cx="374218" cy="17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t-EE" sz="600" dirty="0">
                  <a:solidFill>
                    <a:schemeClr val="bg1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www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5D8A8EEC-EB70-436D-B611-46AE87FEDEA1}"/>
                </a:ext>
              </a:extLst>
            </p:cNvPr>
            <p:cNvSpPr/>
            <p:nvPr/>
          </p:nvSpPr>
          <p:spPr>
            <a:xfrm rot="13212661">
              <a:off x="757187" y="3879781"/>
              <a:ext cx="140944" cy="118823"/>
            </a:xfrm>
            <a:prstGeom prst="rightArrow">
              <a:avLst>
                <a:gd name="adj1" fmla="val 37726"/>
                <a:gd name="adj2" fmla="val 77310"/>
              </a:avLst>
            </a:prstGeom>
            <a:solidFill>
              <a:schemeClr val="bg1"/>
            </a:solidFill>
            <a:ln w="12700">
              <a:solidFill>
                <a:srgbClr val="2C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1635638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EFD498-4FE1-4F2D-A234-C1FEAB8B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t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78359-BFE9-43E9-A708-15E521138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814413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671" r:id="rId5"/>
    <p:sldLayoutId id="2147483764" r:id="rId6"/>
    <p:sldLayoutId id="2147483672" r:id="rId7"/>
    <p:sldLayoutId id="2147483675" r:id="rId8"/>
    <p:sldLayoutId id="2147483684" r:id="rId9"/>
    <p:sldLayoutId id="2147483676" r:id="rId10"/>
    <p:sldLayoutId id="2147483685" r:id="rId11"/>
    <p:sldLayoutId id="2147483686" r:id="rId12"/>
    <p:sldLayoutId id="2147483690" r:id="rId13"/>
    <p:sldLayoutId id="2147483687" r:id="rId14"/>
    <p:sldLayoutId id="2147483678" r:id="rId15"/>
    <p:sldLayoutId id="2147483688" r:id="rId16"/>
    <p:sldLayoutId id="2147483677" r:id="rId17"/>
    <p:sldLayoutId id="2147483649" r:id="rId18"/>
    <p:sldLayoutId id="2147483673" r:id="rId19"/>
    <p:sldLayoutId id="2147483759" r:id="rId20"/>
    <p:sldLayoutId id="2147483679" r:id="rId21"/>
    <p:sldLayoutId id="2147483680" r:id="rId22"/>
    <p:sldLayoutId id="2147483689" r:id="rId23"/>
    <p:sldLayoutId id="2147483681" r:id="rId24"/>
    <p:sldLayoutId id="2147483765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2C5697"/>
          </a:solidFill>
          <a:latin typeface="Rubik" panose="00000500000000000000" pitchFamily="2" charset="-79"/>
          <a:ea typeface="+mj-ea"/>
          <a:cs typeface="Rubik" panose="00000500000000000000" pitchFamily="2" charset="-79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2C5697"/>
        </a:buClr>
        <a:buSzPct val="118000"/>
        <a:buFont typeface="Tahoma" panose="020B0604030504040204" pitchFamily="34" charset="0"/>
        <a:buNone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EFD498-4FE1-4F2D-A234-C1FEAB8B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t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78359-BFE9-43E9-A708-15E521138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61171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7" r:id="rId10"/>
    <p:sldLayoutId id="2147483708" r:id="rId11"/>
    <p:sldLayoutId id="2147483712" r:id="rId12"/>
    <p:sldLayoutId id="214748371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2C5697"/>
          </a:solidFill>
          <a:latin typeface="Rubik" panose="00000500000000000000" pitchFamily="2" charset="-79"/>
          <a:ea typeface="+mj-ea"/>
          <a:cs typeface="Rubik" panose="00000500000000000000" pitchFamily="2" charset="-79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2C5697"/>
        </a:buClr>
        <a:buSzPct val="118000"/>
        <a:buFont typeface="Tahoma" panose="020B0604030504040204" pitchFamily="34" charset="0"/>
        <a:buNone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EFD498-4FE1-4F2D-A234-C1FEAB8B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t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78359-BFE9-43E9-A708-15E521138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333990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9" r:id="rId12"/>
    <p:sldLayoutId id="214748373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2C5697"/>
          </a:solidFill>
          <a:latin typeface="Rubik" panose="00000500000000000000" pitchFamily="2" charset="-79"/>
          <a:ea typeface="+mj-ea"/>
          <a:cs typeface="Rubik" panose="00000500000000000000" pitchFamily="2" charset="-79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2C5697"/>
        </a:buClr>
        <a:buSzPct val="118000"/>
        <a:buFont typeface="Tahoma" panose="020B0604030504040204" pitchFamily="34" charset="0"/>
        <a:buNone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EFD498-4FE1-4F2D-A234-C1FEAB8B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t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78359-BFE9-43E9-A708-15E521138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237851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2C5697"/>
          </a:solidFill>
          <a:latin typeface="Rubik" panose="00000500000000000000" pitchFamily="2" charset="-79"/>
          <a:ea typeface="+mj-ea"/>
          <a:cs typeface="Rubik" panose="00000500000000000000" pitchFamily="2" charset="-79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2C5697"/>
        </a:buClr>
        <a:buSzPct val="118000"/>
        <a:buFont typeface="Tahoma" panose="020B0604030504040204" pitchFamily="34" charset="0"/>
        <a:buNone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EFD498-4FE1-4F2D-A234-C1FEAB8B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t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078359-BFE9-43E9-A708-15E521138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486565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2C5697"/>
          </a:solidFill>
          <a:latin typeface="Rubik" panose="00000500000000000000" pitchFamily="2" charset="-79"/>
          <a:ea typeface="+mj-ea"/>
          <a:cs typeface="Rubik" panose="00000500000000000000" pitchFamily="2" charset="-79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2C5697"/>
        </a:buClr>
        <a:buSzPct val="118000"/>
        <a:buFont typeface="Tahoma" panose="020B0604030504040204" pitchFamily="34" charset="0"/>
        <a:buNone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C5697"/>
        </a:buClr>
        <a:buSzPct val="118000"/>
        <a:buFont typeface="Tahoma" panose="020B0604030504040204" pitchFamily="34" charset="0"/>
        <a:buChar char="‣"/>
        <a:defRPr sz="1800" kern="1200">
          <a:solidFill>
            <a:schemeClr val="tx1">
              <a:lumMod val="65000"/>
              <a:lumOff val="35000"/>
            </a:schemeClr>
          </a:solidFill>
          <a:latin typeface="Rubik" panose="00000500000000000000" pitchFamily="2" charset="-79"/>
          <a:ea typeface="+mn-ea"/>
          <a:cs typeface="Rubik" panose="00000500000000000000" pitchFamily="2" charset="-79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rtuulikool.sharepoint.com/:w:/s/UTturundus/EUNXiyfX_K9EjRPFB6HWpmEBjmsiJYFtnNqL2_2pYS5ofA?e=7HI7K5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1CBFD4-018E-44BB-8106-DFD14BF344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33639" y="478155"/>
            <a:ext cx="6748786" cy="5884545"/>
          </a:xfrm>
        </p:spPr>
        <p:txBody>
          <a:bodyPr>
            <a:normAutofit fontScale="92500"/>
          </a:bodyPr>
          <a:lstStyle/>
          <a:p>
            <a:r>
              <a:rPr lang="et-EE" dirty="0"/>
              <a:t>Soovitame slaidide kasutamiseks ja muutmiseks </a:t>
            </a:r>
            <a:r>
              <a:rPr lang="et-EE" b="1" dirty="0"/>
              <a:t>koopia failist eelnevalt oma arvutisse alla laadida</a:t>
            </a:r>
            <a:r>
              <a:rPr lang="et-EE" dirty="0"/>
              <a:t>. Avage  </a:t>
            </a:r>
            <a:r>
              <a:rPr lang="et-EE" dirty="0" err="1"/>
              <a:t>sharepointi</a:t>
            </a:r>
            <a:r>
              <a:rPr lang="et-EE" dirty="0"/>
              <a:t> link, vajutage „</a:t>
            </a:r>
            <a:r>
              <a:rPr lang="et-EE" dirty="0" err="1"/>
              <a:t>file</a:t>
            </a:r>
            <a:r>
              <a:rPr lang="et-EE" dirty="0"/>
              <a:t>“ ja „</a:t>
            </a:r>
            <a:r>
              <a:rPr lang="et-EE" dirty="0" err="1"/>
              <a:t>download</a:t>
            </a:r>
            <a:r>
              <a:rPr lang="et-EE" dirty="0"/>
              <a:t> as a </a:t>
            </a:r>
            <a:r>
              <a:rPr lang="et-EE" dirty="0" err="1"/>
              <a:t>copy</a:t>
            </a:r>
            <a:r>
              <a:rPr lang="et-EE" dirty="0"/>
              <a:t>“. Seejärel avage antud fail enda arvutis ning vajutage „</a:t>
            </a:r>
            <a:r>
              <a:rPr lang="et-EE" dirty="0" err="1"/>
              <a:t>enable</a:t>
            </a:r>
            <a:r>
              <a:rPr lang="et-EE" dirty="0"/>
              <a:t> </a:t>
            </a:r>
            <a:r>
              <a:rPr lang="et-EE" dirty="0" err="1"/>
              <a:t>editing</a:t>
            </a:r>
            <a:r>
              <a:rPr lang="et-EE" dirty="0"/>
              <a:t>“, pärast mida saate teha muudatused ning fail salvestada. </a:t>
            </a:r>
          </a:p>
          <a:p>
            <a:endParaRPr lang="et-EE" dirty="0"/>
          </a:p>
          <a:p>
            <a:r>
              <a:rPr lang="et-EE" dirty="0"/>
              <a:t>Kõiki malle saate kohendada endale sobivamaks – muutes tekstiala ja elementide suuruseid, nihutades tekste, pilte ja elemente. </a:t>
            </a:r>
          </a:p>
          <a:p>
            <a:endParaRPr lang="et-EE" dirty="0"/>
          </a:p>
          <a:p>
            <a:r>
              <a:rPr lang="et-EE" dirty="0"/>
              <a:t>Uue slaidi tegemiseks tühjale eelkujundatud mallile valige „</a:t>
            </a:r>
            <a:r>
              <a:rPr lang="et-EE" dirty="0" err="1"/>
              <a:t>new</a:t>
            </a:r>
            <a:r>
              <a:rPr lang="et-EE" dirty="0"/>
              <a:t> </a:t>
            </a:r>
            <a:r>
              <a:rPr lang="et-EE" dirty="0" err="1"/>
              <a:t>slide</a:t>
            </a:r>
            <a:r>
              <a:rPr lang="et-EE" dirty="0"/>
              <a:t>“ / „uus slaid“ ning seejärel „</a:t>
            </a:r>
            <a:r>
              <a:rPr lang="et-EE" dirty="0" err="1"/>
              <a:t>layout</a:t>
            </a:r>
            <a:r>
              <a:rPr lang="et-EE" dirty="0"/>
              <a:t>“ / „paigutus“, kust saate valida endale sobivaima eelnevalt kujundatud malli. Valikus on nii TÜ siniste elementidega mallid kui ka valdkonnavärvidega mallid. </a:t>
            </a:r>
          </a:p>
          <a:p>
            <a:endParaRPr lang="et-EE" dirty="0"/>
          </a:p>
          <a:p>
            <a:r>
              <a:rPr lang="et-EE" dirty="0"/>
              <a:t>Kui soovite lisada slaididele graafikuid, siis soovitame need eelnevalt Excelis ette valmistada ja kujundada ning seejärel need esitlusse kopeerida. </a:t>
            </a:r>
          </a:p>
          <a:p>
            <a:endParaRPr lang="et-EE" dirty="0"/>
          </a:p>
          <a:p>
            <a:r>
              <a:rPr lang="et-EE" dirty="0"/>
              <a:t>Täpsema juhendi leiate </a:t>
            </a:r>
            <a:r>
              <a:rPr lang="et-EE" dirty="0">
                <a:hlinkClick r:id="rId2"/>
              </a:rPr>
              <a:t>SIIT</a:t>
            </a:r>
            <a:r>
              <a:rPr lang="et-EE" dirty="0"/>
              <a:t>. </a:t>
            </a:r>
          </a:p>
          <a:p>
            <a:endParaRPr lang="et-EE" dirty="0"/>
          </a:p>
          <a:p>
            <a:endParaRPr lang="et-EE" dirty="0"/>
          </a:p>
          <a:p>
            <a:endParaRPr lang="et-EE" dirty="0"/>
          </a:p>
          <a:p>
            <a:endParaRPr lang="et-EE" dirty="0"/>
          </a:p>
          <a:p>
            <a:endParaRPr lang="et-EE" dirty="0"/>
          </a:p>
          <a:p>
            <a:endParaRPr lang="et-E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79631-48FB-4585-B30C-9A2A2A18FA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t-EE" dirty="0"/>
              <a:t>Esitluspõhjade kasutamise juhend</a:t>
            </a:r>
          </a:p>
        </p:txBody>
      </p:sp>
    </p:spTree>
    <p:extLst>
      <p:ext uri="{BB962C8B-B14F-4D97-AF65-F5344CB8AC3E}">
        <p14:creationId xmlns:p14="http://schemas.microsoft.com/office/powerpoint/2010/main" val="2973400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D3629-D130-4B77-BF07-E960284285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2780" y="2499470"/>
            <a:ext cx="4460921" cy="1782444"/>
          </a:xfrm>
        </p:spPr>
        <p:txBody>
          <a:bodyPr/>
          <a:lstStyle/>
          <a:p>
            <a:r>
              <a:rPr lang="et-EE" sz="4000" dirty="0"/>
              <a:t>LISA SLAIDIESITLUSE PEALKIRI SIIA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81" y="871239"/>
            <a:ext cx="3649123" cy="814702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B864535-652C-D9CE-DC7F-993416B7E166}"/>
              </a:ext>
            </a:extLst>
          </p:cNvPr>
          <p:cNvSpPr txBox="1">
            <a:spLocks/>
          </p:cNvSpPr>
          <p:nvPr/>
        </p:nvSpPr>
        <p:spPr>
          <a:xfrm>
            <a:off x="741342" y="4699829"/>
            <a:ext cx="3489255" cy="956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2C5697"/>
              </a:buClr>
              <a:buSzPct val="118000"/>
              <a:buFont typeface="Tahoma" panose="020B0604030504040204" pitchFamily="34" charset="0"/>
              <a:buNone/>
              <a:defRPr sz="2400" kern="1200">
                <a:solidFill>
                  <a:srgbClr val="2C5697"/>
                </a:solidFill>
                <a:latin typeface="Rubik Medium" panose="00000600000000000000" pitchFamily="2" charset="-79"/>
                <a:ea typeface="+mn-ea"/>
                <a:cs typeface="Rubik Medium" panose="00000600000000000000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C5697"/>
              </a:buClr>
              <a:buSzPct val="118000"/>
              <a:buFont typeface="Tahoma" panose="020B0604030504040204" pitchFamily="34" charset="0"/>
              <a:buChar char="‣"/>
              <a:defRPr sz="1800" kern="1200">
                <a:solidFill>
                  <a:srgbClr val="2C5697"/>
                </a:solidFill>
                <a:latin typeface="Rubik" panose="00000500000000000000" pitchFamily="2" charset="-79"/>
                <a:ea typeface="+mn-ea"/>
                <a:cs typeface="Rubik" panose="00000500000000000000" pitchFamily="2" charset="-79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C5697"/>
              </a:buClr>
              <a:buSzPct val="118000"/>
              <a:buFont typeface="Tahoma" panose="020B0604030504040204" pitchFamily="34" charset="0"/>
              <a:buChar char="‣"/>
              <a:defRPr sz="1800" kern="1200">
                <a:solidFill>
                  <a:srgbClr val="2C5697"/>
                </a:solidFill>
                <a:latin typeface="Rubik" panose="00000500000000000000" pitchFamily="2" charset="-79"/>
                <a:ea typeface="+mn-ea"/>
                <a:cs typeface="Rubik" panose="00000500000000000000" pitchFamily="2" charset="-79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C5697"/>
              </a:buClr>
              <a:buSzPct val="118000"/>
              <a:buFont typeface="Tahoma" panose="020B0604030504040204" pitchFamily="34" charset="0"/>
              <a:buChar char="‣"/>
              <a:defRPr sz="1800" kern="1200">
                <a:solidFill>
                  <a:srgbClr val="2C5697"/>
                </a:solidFill>
                <a:latin typeface="Rubik" panose="00000500000000000000" pitchFamily="2" charset="-79"/>
                <a:ea typeface="+mn-ea"/>
                <a:cs typeface="Rubik" panose="00000500000000000000" pitchFamily="2" charset="-79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C5697"/>
              </a:buClr>
              <a:buSzPct val="118000"/>
              <a:buFont typeface="Tahoma" panose="020B0604030504040204" pitchFamily="34" charset="0"/>
              <a:buChar char="‣"/>
              <a:defRPr sz="1800" kern="1200">
                <a:solidFill>
                  <a:srgbClr val="2C5697"/>
                </a:solidFill>
                <a:latin typeface="Rubik" panose="00000500000000000000" pitchFamily="2" charset="-79"/>
                <a:ea typeface="+mn-ea"/>
                <a:cs typeface="Rubik" panose="00000500000000000000" pitchFamily="2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dirty="0"/>
              <a:t>Eesnimi</a:t>
            </a:r>
          </a:p>
          <a:p>
            <a:r>
              <a:rPr lang="et-EE" dirty="0"/>
              <a:t>Perekonnanimi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BC0E2493-E09C-B116-DE1D-57335E5CD6F6}"/>
              </a:ext>
            </a:extLst>
          </p:cNvPr>
          <p:cNvSpPr txBox="1">
            <a:spLocks/>
          </p:cNvSpPr>
          <p:nvPr/>
        </p:nvSpPr>
        <p:spPr>
          <a:xfrm>
            <a:off x="741342" y="5656222"/>
            <a:ext cx="3286055" cy="970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2C5697"/>
              </a:buClr>
              <a:buSzPct val="118000"/>
              <a:buFont typeface="Tahoma" panose="020B0604030504040204" pitchFamily="34" charset="0"/>
              <a:buNone/>
              <a:defRPr sz="1800" kern="1200">
                <a:solidFill>
                  <a:srgbClr val="2C5697"/>
                </a:solidFill>
                <a:latin typeface="Rubik" panose="00000500000000000000" pitchFamily="2" charset="-79"/>
                <a:ea typeface="+mn-ea"/>
                <a:cs typeface="Rubik" panose="00000500000000000000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C5697"/>
              </a:buClr>
              <a:buSzPct val="118000"/>
              <a:buFont typeface="Tahoma" panose="020B0604030504040204" pitchFamily="34" charset="0"/>
              <a:buChar char="‣"/>
              <a:defRPr sz="1800" kern="1200">
                <a:solidFill>
                  <a:srgbClr val="2C5697"/>
                </a:solidFill>
                <a:latin typeface="Rubik" panose="00000500000000000000" pitchFamily="2" charset="-79"/>
                <a:ea typeface="+mn-ea"/>
                <a:cs typeface="Rubik" panose="00000500000000000000" pitchFamily="2" charset="-79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C5697"/>
              </a:buClr>
              <a:buSzPct val="118000"/>
              <a:buFont typeface="Tahoma" panose="020B0604030504040204" pitchFamily="34" charset="0"/>
              <a:buChar char="‣"/>
              <a:defRPr sz="1800" kern="1200">
                <a:solidFill>
                  <a:srgbClr val="2C5697"/>
                </a:solidFill>
                <a:latin typeface="Rubik" panose="00000500000000000000" pitchFamily="2" charset="-79"/>
                <a:ea typeface="+mn-ea"/>
                <a:cs typeface="Rubik" panose="00000500000000000000" pitchFamily="2" charset="-79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C5697"/>
              </a:buClr>
              <a:buSzPct val="118000"/>
              <a:buFont typeface="Tahoma" panose="020B0604030504040204" pitchFamily="34" charset="0"/>
              <a:buChar char="‣"/>
              <a:defRPr sz="1800" kern="1200">
                <a:solidFill>
                  <a:srgbClr val="2C5697"/>
                </a:solidFill>
                <a:latin typeface="Rubik" panose="00000500000000000000" pitchFamily="2" charset="-79"/>
                <a:ea typeface="+mn-ea"/>
                <a:cs typeface="Rubik" panose="00000500000000000000" pitchFamily="2" charset="-79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C5697"/>
              </a:buClr>
              <a:buSzPct val="118000"/>
              <a:buFont typeface="Tahoma" panose="020B0604030504040204" pitchFamily="34" charset="0"/>
              <a:buChar char="‣"/>
              <a:defRPr sz="1800" kern="1200">
                <a:solidFill>
                  <a:srgbClr val="2C5697"/>
                </a:solidFill>
                <a:latin typeface="Rubik" panose="00000500000000000000" pitchFamily="2" charset="-79"/>
                <a:ea typeface="+mn-ea"/>
                <a:cs typeface="Rubik" panose="00000500000000000000" pitchFamily="2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t-EE" dirty="0"/>
              <a:t>Amet</a:t>
            </a:r>
          </a:p>
          <a:p>
            <a:r>
              <a:rPr lang="et-EE" dirty="0"/>
              <a:t>Kuupäev</a:t>
            </a:r>
          </a:p>
        </p:txBody>
      </p:sp>
    </p:spTree>
    <p:extLst>
      <p:ext uri="{BB962C8B-B14F-4D97-AF65-F5344CB8AC3E}">
        <p14:creationId xmlns:p14="http://schemas.microsoft.com/office/powerpoint/2010/main" val="11417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AC94984-26DE-4638-9609-DEE506FBC7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3DF6D4C-55E2-45B6-932E-9E80E93B25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8691705-B740-46D3-8D89-36F9DCC578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D3F7C71-D117-4857-90A4-7D02F7210A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2B19CBD-2972-4320-982A-DB8F2E9BFA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8289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24171A9-49B9-43AC-A5FB-20DB0BA772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8E98826-1F4A-4E80-B1DC-47533DB50D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6C021CB-CE92-4B39-B616-0A3832C36D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0FBF342-ADD8-41ED-BEBE-2E0EA1D7F9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DA85755-28E9-45F9-A776-08022255D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5962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b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1D3B518-CEBA-4722-911F-EE5D8A58997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0D9870C-61FE-43A1-A862-B7C3A35993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AB488E3-84D3-4F7D-B40F-B97F594751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50EE37B-B406-46EA-82EA-4BB3869C1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0599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78D3E5C-8348-4FAA-B67C-4DD40FC42EA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9B736B9-13F4-4C33-8B7F-E4299DC4DB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4853C97-8AEE-4DBB-9AB2-2C3EF0898C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799C6AF-97FC-4A3D-AFF4-52363428D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8736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4545A9-3569-45A3-B3F0-4B8D347D89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86D4A0-CEC2-48DF-90F4-756F1FE7A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EC6CAC0-EECD-4503-B4D4-7BC26C0F85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AFB6237-0EA0-450B-A78E-D533E4E19B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7833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7AC00A-45F4-4F34-A44C-138B6E7A9F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2AF30A-F0C2-4833-8568-2839A0A617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7193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9D923-431B-48E4-93F0-9807D9E843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216285-6751-40EA-A496-412CAC52B0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01710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AB8CAD-FFE0-4937-86EE-5F6E8AD090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AAD9B5-E08D-492F-9875-0400B9113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72927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C29AE7-01B5-40FB-874F-1649791988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B5742C-7CE0-4F7D-8FE0-7D2E4B447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2E128EF-E93C-4547-8A9C-854AE31946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94191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14FA99-B439-4A5F-B794-A2E674D4CB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2EFD41A-89E7-4213-AE03-012AFEFED9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F6A4647-6004-4CCD-81E1-05BECEE6E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2833199-3648-46D7-B757-2C518ABF2C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49078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662B1C-084F-4582-8DAD-8D3C3235D8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C079576-3162-49C9-9E92-2491EFBFCC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511D696-C66A-45F1-B1A6-DF92D286CFD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10605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7AC122-66C7-4428-8117-2016505BE8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48618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A994CD-0316-4FB0-AFA3-517780E77F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B482E9F-3A08-498E-B587-35F3CCCBED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28BF27E-B32F-4483-9DCD-4524591F42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29596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9D5239-C652-4962-A071-C84E233AB5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2B17F9-C2A9-4828-8492-A032ACAAB0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32865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C57CD1-C713-4F9F-B748-9BDA37BB73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60FEDE4-1EBD-4ABD-AD4D-4A253B5D9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80947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529EB8-E860-40B3-A24F-2F4AB04A7F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9E4C5E-F749-4BF4-8728-E11564880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60395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5456-6BE7-4972-B351-F718538ADD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A8089DB-D3DE-439A-B3B4-65294C931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CF6BDFB-E10C-433C-A46F-A98ABCF9711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3E514C-A4E3-4700-AB34-F334B4C897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91097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C92541B-BF50-49CE-8315-34F0A4C198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360688B6-D8C8-4425-902D-D2D840734B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A3BF98E-917D-4DED-815E-6744BA50CFA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92985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0D335E8-0027-40DE-83E5-E5DDD9AB53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8342F3A-56DB-4E38-B9FD-BB7B3BFBF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C79481A-4BFF-4C1F-8EEA-27524E90E9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67360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93180D1-A57B-4CCE-AF43-D1BABDA8E8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FE6B6C-CBAD-4D7F-B06D-726DCCAA998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660968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0B25E66-02B5-4CE5-BF01-CF058E41F41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E704B8F-6813-4EE9-A551-C3E2204DDE7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4F8A87-B937-4C3E-95CD-1032D3B5C2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40282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EC61323-DC84-4AEA-B4D8-21D1B56FE36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FC210-CDA7-4282-9062-5448F56ADC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9596B6-B470-4A3F-A268-B472C6239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17454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lt 3">
            <a:extLst>
              <a:ext uri="{FF2B5EF4-FFF2-40B4-BE49-F238E27FC236}">
                <a16:creationId xmlns:a16="http://schemas.microsoft.com/office/drawing/2014/main" id="{E30FCFFF-D1AE-5AF2-8986-9072EABAD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60" y="-949466"/>
            <a:ext cx="12869072" cy="857938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E374070-BE5D-2F9E-6555-5B0CF03A92AE}"/>
              </a:ext>
            </a:extLst>
          </p:cNvPr>
          <p:cNvSpPr/>
          <p:nvPr/>
        </p:nvSpPr>
        <p:spPr>
          <a:xfrm rot="900000">
            <a:off x="-1708019" y="228693"/>
            <a:ext cx="6993065" cy="8579534"/>
          </a:xfrm>
          <a:prstGeom prst="rect">
            <a:avLst/>
          </a:prstGeom>
          <a:solidFill>
            <a:srgbClr val="233E6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235FB8-C5DD-BFE8-4308-5EDF6A3007FE}"/>
              </a:ext>
            </a:extLst>
          </p:cNvPr>
          <p:cNvSpPr/>
          <p:nvPr/>
        </p:nvSpPr>
        <p:spPr>
          <a:xfrm rot="900000">
            <a:off x="-1876003" y="-156939"/>
            <a:ext cx="6913300" cy="857953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64AA8B-87FA-43C9-7D6E-932079672452}"/>
              </a:ext>
            </a:extLst>
          </p:cNvPr>
          <p:cNvSpPr txBox="1"/>
          <p:nvPr/>
        </p:nvSpPr>
        <p:spPr>
          <a:xfrm>
            <a:off x="682126" y="1193588"/>
            <a:ext cx="60969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2800" kern="0" dirty="0">
                <a:solidFill>
                  <a:srgbClr val="2F5496"/>
                </a:solidFill>
                <a:effectLst/>
                <a:latin typeface="Rubik" panose="02000604000000020004" pitchFamily="2" charset="-79"/>
                <a:ea typeface="Times New Roman" panose="02020603050405020304" pitchFamily="18" charset="0"/>
                <a:cs typeface="Rubik" panose="02000604000000020004" pitchFamily="2" charset="-79"/>
              </a:rPr>
              <a:t>Kohtumiseni Skyttes!</a:t>
            </a:r>
            <a:endParaRPr lang="en-US" sz="2800" kern="0" dirty="0">
              <a:solidFill>
                <a:srgbClr val="2F5496"/>
              </a:solidFill>
              <a:effectLst/>
              <a:latin typeface="Rubik" panose="02000604000000020004" pitchFamily="2" charset="-79"/>
              <a:ea typeface="Times New Roman" panose="02020603050405020304" pitchFamily="18" charset="0"/>
              <a:cs typeface="Rubik" panose="02000604000000020004" pitchFamily="2" charset="-79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41E1BC-5FD7-C354-03A5-A89759C1B7CE}"/>
              </a:ext>
            </a:extLst>
          </p:cNvPr>
          <p:cNvSpPr/>
          <p:nvPr/>
        </p:nvSpPr>
        <p:spPr>
          <a:xfrm rot="20700000">
            <a:off x="-1558620" y="2933290"/>
            <a:ext cx="6496649" cy="5490597"/>
          </a:xfrm>
          <a:prstGeom prst="rect">
            <a:avLst/>
          </a:prstGeom>
          <a:solidFill>
            <a:srgbClr val="2C569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493A19CB-4B9B-50E0-534E-318A08BC8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255" y="6021427"/>
            <a:ext cx="269340" cy="26934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181FD6B-03D4-2707-AB9F-A8C1169C45BF}"/>
              </a:ext>
            </a:extLst>
          </p:cNvPr>
          <p:cNvSpPr txBox="1"/>
          <p:nvPr/>
        </p:nvSpPr>
        <p:spPr>
          <a:xfrm>
            <a:off x="1214954" y="3663858"/>
            <a:ext cx="8235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skytte</a:t>
            </a:r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.ut.ee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517EA2-018C-B222-3EB4-880D4A9AC269}"/>
              </a:ext>
            </a:extLst>
          </p:cNvPr>
          <p:cNvSpPr txBox="1"/>
          <p:nvPr/>
        </p:nvSpPr>
        <p:spPr>
          <a:xfrm>
            <a:off x="1197371" y="4153497"/>
            <a:ext cx="30622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TÜ J. Skytte poliitikauuringute instituut</a:t>
            </a:r>
            <a:b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</a:br>
            <a:endParaRPr lang="et-EE" sz="1800" dirty="0">
              <a:solidFill>
                <a:schemeClr val="bg1"/>
              </a:solidFill>
              <a:effectLst/>
              <a:latin typeface="Rubik" panose="02000604000000020004" pitchFamily="2" charset="-79"/>
              <a:ea typeface="Calibri" panose="020F0502020204030204" pitchFamily="34" charset="0"/>
              <a:cs typeface="Rubik" panose="02000604000000020004" pitchFamily="2" charset="-79"/>
            </a:endParaRPr>
          </a:p>
          <a:p>
            <a:r>
              <a:rPr lang="et-EE" dirty="0" err="1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Political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</a:t>
            </a:r>
            <a:r>
              <a:rPr lang="et-EE" dirty="0" err="1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Science</a:t>
            </a:r>
            <a:r>
              <a:rPr lang="et-EE" dirty="0">
                <a:solidFill>
                  <a:schemeClr val="bg1"/>
                </a:solidFill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 – University of Tartu</a:t>
            </a:r>
            <a:endParaRPr lang="en-US" dirty="0">
              <a:solidFill>
                <a:schemeClr val="bg1"/>
              </a:solidFill>
              <a:latin typeface="Rubik" panose="02000604000000020004" pitchFamily="2" charset="-79"/>
              <a:cs typeface="Rubik" panose="02000604000000020004" pitchFamily="2" charset="-79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1CC8E5-CAA7-E443-D0D1-0703BDE936DA}"/>
              </a:ext>
            </a:extLst>
          </p:cNvPr>
          <p:cNvSpPr txBox="1"/>
          <p:nvPr/>
        </p:nvSpPr>
        <p:spPr>
          <a:xfrm>
            <a:off x="1184474" y="5817869"/>
            <a:ext cx="8235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1800" dirty="0" err="1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skytteinstituut</a:t>
            </a:r>
            <a:endParaRPr lang="et-EE" sz="1800" dirty="0">
              <a:solidFill>
                <a:schemeClr val="bg1"/>
              </a:solidFill>
              <a:effectLst/>
              <a:latin typeface="Rubik" panose="02000604000000020004" pitchFamily="2" charset="-79"/>
              <a:ea typeface="Calibri" panose="020F0502020204030204" pitchFamily="34" charset="0"/>
              <a:cs typeface="Rubik" panose="02000604000000020004" pitchFamily="2" charset="-79"/>
            </a:endParaRPr>
          </a:p>
          <a:p>
            <a:r>
              <a:rPr lang="et-EE" sz="1800" dirty="0">
                <a:solidFill>
                  <a:schemeClr val="bg1"/>
                </a:solidFill>
                <a:effectLst/>
                <a:latin typeface="Rubik" panose="02000604000000020004" pitchFamily="2" charset="-79"/>
                <a:ea typeface="Calibri" panose="020F0502020204030204" pitchFamily="34" charset="0"/>
                <a:cs typeface="Rubik" panose="02000604000000020004" pitchFamily="2" charset="-79"/>
              </a:rPr>
              <a:t>unitartu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62AE9434-66BB-C997-EEE0-FB79177A47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5192" y="4319148"/>
            <a:ext cx="278427" cy="27842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39ADED6-03AA-45CB-B8A4-38E4C8CC6337}"/>
              </a:ext>
            </a:extLst>
          </p:cNvPr>
          <p:cNvGrpSpPr/>
          <p:nvPr/>
        </p:nvGrpSpPr>
        <p:grpSpPr>
          <a:xfrm>
            <a:off x="727953" y="3727880"/>
            <a:ext cx="394172" cy="278427"/>
            <a:chOff x="503959" y="3727880"/>
            <a:chExt cx="394172" cy="27842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CE69C95-357E-4F6E-A02D-98E47EDE4A39}"/>
                </a:ext>
              </a:extLst>
            </p:cNvPr>
            <p:cNvSpPr/>
            <p:nvPr/>
          </p:nvSpPr>
          <p:spPr>
            <a:xfrm>
              <a:off x="554107" y="3727880"/>
              <a:ext cx="278427" cy="27842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0AA401C-D7AE-4590-B47A-16ED29C41CAB}"/>
                </a:ext>
              </a:extLst>
            </p:cNvPr>
            <p:cNvSpPr txBox="1">
              <a:spLocks/>
            </p:cNvSpPr>
            <p:nvPr/>
          </p:nvSpPr>
          <p:spPr>
            <a:xfrm>
              <a:off x="503959" y="3769090"/>
              <a:ext cx="374218" cy="176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t-EE" sz="600" dirty="0">
                  <a:solidFill>
                    <a:schemeClr val="bg1"/>
                  </a:solidFill>
                  <a:latin typeface="Rubik Medium" panose="00000600000000000000" pitchFamily="2" charset="-79"/>
                  <a:cs typeface="Rubik Medium" panose="00000600000000000000" pitchFamily="2" charset="-79"/>
                </a:rPr>
                <a:t>www</a:t>
              </a:r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FA3C4926-6572-4EF3-B2B1-122599A15E64}"/>
                </a:ext>
              </a:extLst>
            </p:cNvPr>
            <p:cNvSpPr/>
            <p:nvPr/>
          </p:nvSpPr>
          <p:spPr>
            <a:xfrm rot="13212661">
              <a:off x="757187" y="3879781"/>
              <a:ext cx="140944" cy="118823"/>
            </a:xfrm>
            <a:prstGeom prst="rightArrow">
              <a:avLst>
                <a:gd name="adj1" fmla="val 37726"/>
                <a:gd name="adj2" fmla="val 77310"/>
              </a:avLst>
            </a:prstGeom>
            <a:solidFill>
              <a:schemeClr val="bg1"/>
            </a:solidFill>
            <a:ln w="12700">
              <a:solidFill>
                <a:srgbClr val="2C56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t-EE"/>
            </a:p>
          </p:txBody>
        </p:sp>
      </p:grpSp>
    </p:spTree>
    <p:extLst>
      <p:ext uri="{BB962C8B-B14F-4D97-AF65-F5344CB8AC3E}">
        <p14:creationId xmlns:p14="http://schemas.microsoft.com/office/powerpoint/2010/main" val="1548936981"/>
      </p:ext>
    </p:extLst>
  </p:cSld>
  <p:clrMapOvr>
    <a:masterClrMapping/>
  </p:clrMapOvr>
</p:sld>
</file>

<file path=ppt/theme/theme1.xml><?xml version="1.0" encoding="utf-8"?>
<a:theme xmlns:a="http://schemas.openxmlformats.org/drawingml/2006/main" name="UT esitlus EST">
  <a:themeElements>
    <a:clrScheme name="HV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97"/>
      </a:accent1>
      <a:accent2>
        <a:srgbClr val="AB8CB2"/>
      </a:accent2>
      <a:accent3>
        <a:srgbClr val="D4BAD9"/>
      </a:accent3>
      <a:accent4>
        <a:srgbClr val="4F3D54"/>
      </a:accent4>
      <a:accent5>
        <a:srgbClr val="96C8E6"/>
      </a:accent5>
      <a:accent6>
        <a:srgbClr val="517DB9"/>
      </a:accent6>
      <a:hlink>
        <a:srgbClr val="0000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A5DA1B4-0C60-4800-AA74-FDFC0AFD3B0F}" vid="{D02DAFEA-B19B-445B-B953-3CCEE4E5BF34}"/>
    </a:ext>
  </a:extLst>
</a:theme>
</file>

<file path=ppt/theme/theme2.xml><?xml version="1.0" encoding="utf-8"?>
<a:theme xmlns:a="http://schemas.openxmlformats.org/drawingml/2006/main" name="SV">
  <a:themeElements>
    <a:clrScheme name="SV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97"/>
      </a:accent1>
      <a:accent2>
        <a:srgbClr val="FBA919"/>
      </a:accent2>
      <a:accent3>
        <a:srgbClr val="EDD488"/>
      </a:accent3>
      <a:accent4>
        <a:srgbClr val="6F5D58"/>
      </a:accent4>
      <a:accent5>
        <a:srgbClr val="96C8E6"/>
      </a:accent5>
      <a:accent6>
        <a:srgbClr val="517DB9"/>
      </a:accent6>
      <a:hlink>
        <a:srgbClr val="0000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A5DA1B4-0C60-4800-AA74-FDFC0AFD3B0F}" vid="{D02DAFEA-B19B-445B-B953-3CCEE4E5BF34}"/>
    </a:ext>
  </a:extLst>
</a:theme>
</file>

<file path=ppt/theme/theme3.xml><?xml version="1.0" encoding="utf-8"?>
<a:theme xmlns:a="http://schemas.openxmlformats.org/drawingml/2006/main" name="HV">
  <a:themeElements>
    <a:clrScheme name="HV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97"/>
      </a:accent1>
      <a:accent2>
        <a:srgbClr val="AB8CB2"/>
      </a:accent2>
      <a:accent3>
        <a:srgbClr val="D4BAD9"/>
      </a:accent3>
      <a:accent4>
        <a:srgbClr val="4F3D54"/>
      </a:accent4>
      <a:accent5>
        <a:srgbClr val="96C8E6"/>
      </a:accent5>
      <a:accent6>
        <a:srgbClr val="517DB9"/>
      </a:accent6>
      <a:hlink>
        <a:srgbClr val="0000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A5DA1B4-0C60-4800-AA74-FDFC0AFD3B0F}" vid="{D02DAFEA-B19B-445B-B953-3CCEE4E5BF34}"/>
    </a:ext>
  </a:extLst>
</a:theme>
</file>

<file path=ppt/theme/theme4.xml><?xml version="1.0" encoding="utf-8"?>
<a:theme xmlns:a="http://schemas.openxmlformats.org/drawingml/2006/main" name="MV">
  <a:themeElements>
    <a:clrScheme name="MV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97"/>
      </a:accent1>
      <a:accent2>
        <a:srgbClr val="D24B5A"/>
      </a:accent2>
      <a:accent3>
        <a:srgbClr val="FDA6AB"/>
      </a:accent3>
      <a:accent4>
        <a:srgbClr val="6B1F2E"/>
      </a:accent4>
      <a:accent5>
        <a:srgbClr val="96C8E6"/>
      </a:accent5>
      <a:accent6>
        <a:srgbClr val="517DB9"/>
      </a:accent6>
      <a:hlink>
        <a:srgbClr val="0000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A5DA1B4-0C60-4800-AA74-FDFC0AFD3B0F}" vid="{D02DAFEA-B19B-445B-B953-3CCEE4E5BF34}"/>
    </a:ext>
  </a:extLst>
</a:theme>
</file>

<file path=ppt/theme/theme5.xml><?xml version="1.0" encoding="utf-8"?>
<a:theme xmlns:a="http://schemas.openxmlformats.org/drawingml/2006/main" name="LT">
  <a:themeElements>
    <a:clrScheme name="L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97"/>
      </a:accent1>
      <a:accent2>
        <a:srgbClr val="AAC864"/>
      </a:accent2>
      <a:accent3>
        <a:srgbClr val="C3DC8C"/>
      </a:accent3>
      <a:accent4>
        <a:srgbClr val="64733C"/>
      </a:accent4>
      <a:accent5>
        <a:srgbClr val="96C8E6"/>
      </a:accent5>
      <a:accent6>
        <a:srgbClr val="517DB9"/>
      </a:accent6>
      <a:hlink>
        <a:srgbClr val="0000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A5DA1B4-0C60-4800-AA74-FDFC0AFD3B0F}" vid="{D02DAFEA-B19B-445B-B953-3CCEE4E5BF34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F6E26118CFFD43853362C99A352025" ma:contentTypeVersion="14" ma:contentTypeDescription="Create a new document." ma:contentTypeScope="" ma:versionID="c6c91da72fba154ac448a56fb67bdafd">
  <xsd:schema xmlns:xsd="http://www.w3.org/2001/XMLSchema" xmlns:xs="http://www.w3.org/2001/XMLSchema" xmlns:p="http://schemas.microsoft.com/office/2006/metadata/properties" xmlns:ns2="f2e4cdd9-22c5-427c-aa15-e40c1049fef4" xmlns:ns3="78850b91-0c2c-4c2f-891a-c6a87dab99e2" targetNamespace="http://schemas.microsoft.com/office/2006/metadata/properties" ma:root="true" ma:fieldsID="b4370035cad3d7805ca8c98c0b60e3a9" ns2:_="" ns3:_="">
    <xsd:import namespace="f2e4cdd9-22c5-427c-aa15-e40c1049fef4"/>
    <xsd:import namespace="78850b91-0c2c-4c2f-891a-c6a87dab99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e4cdd9-22c5-427c-aa15-e40c1049fe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7e1068c-fbba-49b8-a159-82714d831e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850b91-0c2c-4c2f-891a-c6a87dab99e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dd3e706-1770-4911-ad32-107681de2c3f}" ma:internalName="TaxCatchAll" ma:showField="CatchAllData" ma:web="78850b91-0c2c-4c2f-891a-c6a87dab99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e4cdd9-22c5-427c-aa15-e40c1049fef4">
      <Terms xmlns="http://schemas.microsoft.com/office/infopath/2007/PartnerControls"/>
    </lcf76f155ced4ddcb4097134ff3c332f>
    <TaxCatchAll xmlns="78850b91-0c2c-4c2f-891a-c6a87dab99e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27E512-2979-4C71-9F33-CC49A2D110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e4cdd9-22c5-427c-aa15-e40c1049fef4"/>
    <ds:schemaRef ds:uri="78850b91-0c2c-4c2f-891a-c6a87dab99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9306A3-77B9-4041-A031-60EFFFE63249}">
  <ds:schemaRefs>
    <ds:schemaRef ds:uri="http://schemas.microsoft.com/office/2006/metadata/properties"/>
    <ds:schemaRef ds:uri="1ded45cb-e59a-4256-808f-7cb9469e4298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infopath/2007/PartnerControls"/>
    <ds:schemaRef ds:uri="ec1fe2e7-40d1-4759-a4fa-ed188f6ef5d5"/>
    <ds:schemaRef ds:uri="http://www.w3.org/XML/1998/namespace"/>
    <ds:schemaRef ds:uri="f2e4cdd9-22c5-427c-aa15-e40c1049fef4"/>
    <ds:schemaRef ds:uri="78850b91-0c2c-4c2f-891a-c6a87dab99e2"/>
  </ds:schemaRefs>
</ds:datastoreItem>
</file>

<file path=customXml/itemProps3.xml><?xml version="1.0" encoding="utf-8"?>
<ds:datastoreItem xmlns:ds="http://schemas.openxmlformats.org/officeDocument/2006/customXml" ds:itemID="{26157802-32DE-46CF-9BAD-F2B131CCC78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11229</TotalTime>
  <Words>176</Words>
  <Application>Microsoft Office PowerPoint</Application>
  <PresentationFormat>Widescreen</PresentationFormat>
  <Paragraphs>26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Calibri</vt:lpstr>
      <vt:lpstr>Rubik</vt:lpstr>
      <vt:lpstr>Rubik Medium</vt:lpstr>
      <vt:lpstr>Tahoma</vt:lpstr>
      <vt:lpstr>UT esitlus EST</vt:lpstr>
      <vt:lpstr>SV</vt:lpstr>
      <vt:lpstr>HV</vt:lpstr>
      <vt:lpstr>MV</vt:lpstr>
      <vt:lpstr>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Tartu Ülikool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 Henno</dc:creator>
  <cp:lastModifiedBy>Kristina Kivistik</cp:lastModifiedBy>
  <cp:revision>176</cp:revision>
  <dcterms:created xsi:type="dcterms:W3CDTF">2022-09-16T07:47:42Z</dcterms:created>
  <dcterms:modified xsi:type="dcterms:W3CDTF">2026-09-14T06:28:03Z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0x01010062F6E26118CFFD43853362C99A352025</vt:lpwstr>
  </property>
  <property fmtid="{D5CDD505-2E9C-101B-9397-08002B2CF9AE}" pid="3" name="MediaServiceImageTags">
    <vt:lpwstr/>
  </property>
</Properties>
</file>