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94660"/>
  </p:normalViewPr>
  <p:slideViewPr>
    <p:cSldViewPr>
      <p:cViewPr varScale="1">
        <p:scale>
          <a:sx n="59" d="100"/>
          <a:sy n="59" d="100"/>
        </p:scale>
        <p:origin x="72" y="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uro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7918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F7E232-B65B-4C66-B30C-FF8BF446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5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Estonia_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1060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14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3274C6-6DEF-4034-9153-8BD150C3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12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21B0BF1-218E-4EF1-B1B4-D0D81484165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E0EEA24-B3BC-43F7-8BEE-0C484B779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66218"/>
            <a:ext cx="5486400" cy="203438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23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C500CC-43BC-4E3D-AB37-ABA8E51DD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7AD5E3E-F81E-4B39-B414-83E7012B3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A3874ED-D425-4FC7-9A25-B3D036F4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1E844B-CEEB-4C36-BD37-A5FFB8F34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580D0-7F73-4FC7-B0B1-6F83E479C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9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EE96BF-B884-414B-8D90-BCBCCEB2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0A666D5-2455-4C9C-A088-2915FA4160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696AE-CD0B-4693-ABFF-D6DFD14FD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81000"/>
            <a:ext cx="3124199" cy="7841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6" r:id="rId2"/>
    <p:sldLayoutId id="2147483727" r:id="rId3"/>
    <p:sldLayoutId id="2147483713" r:id="rId4"/>
    <p:sldLayoutId id="2147483712" r:id="rId5"/>
    <p:sldLayoutId id="2147483714" r:id="rId6"/>
    <p:sldLayoutId id="2147483703" r:id="rId7"/>
    <p:sldLayoutId id="2147483724" r:id="rId8"/>
    <p:sldLayoutId id="2147483728" r:id="rId9"/>
    <p:sldLayoutId id="2147483716" r:id="rId10"/>
    <p:sldLayoutId id="2147483719" r:id="rId11"/>
    <p:sldLayoutId id="2147483720" r:id="rId12"/>
    <p:sldLayoutId id="2147483723" r:id="rId13"/>
    <p:sldLayoutId id="2147483715" r:id="rId14"/>
    <p:sldLayoutId id="2147483704" r:id="rId15"/>
    <p:sldLayoutId id="2147483705" r:id="rId16"/>
    <p:sldLayoutId id="2147483707" r:id="rId17"/>
    <p:sldLayoutId id="2147483722" r:id="rId18"/>
    <p:sldLayoutId id="2147483717" r:id="rId19"/>
    <p:sldLayoutId id="2147483725" r:id="rId20"/>
    <p:sldLayoutId id="2147483721" r:id="rId21"/>
    <p:sldLayoutId id="2147483729" r:id="rId22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D2DCB0B-5AA7-48CC-BA52-4DF6BBBE1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D8284BB-255B-470B-A5C5-EBF9EDA3C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B4278F-2789-4086-864B-97EC652BB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30F86C-2F0F-4536-B78F-516E99E85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6F20F6-52B0-49A0-994B-D37CAA72A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5A9847-12F6-4C3E-84AA-5C61C6B1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E77F1-36FB-414B-92EA-4F46364C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F6318-EDCE-4BE0-AD86-2301725B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5691-A65B-4601-BD2A-69FDE5E5A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7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8B59B-750A-4497-A7B3-EE6CF2D59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D8234A-2863-44AC-8211-606EBB68B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4EAE3-2C18-403A-B49B-98C28B038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4FFE4-3526-4674-A973-6B6C3299F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3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A2A6B-0160-4269-9D83-1458B1429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C9036-F55F-4D9C-883B-D3CAF9D05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0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5C906-64B5-4BF9-8003-A5BC322A2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3D5E5BD4-B72A-4010-A3E4-90B7A93959B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E68D4-51A3-4DF3-950D-34D591CE9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0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D849-0C87-433F-AC30-D641EF582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2E652-9FE7-4EE8-A48C-72AEA7FC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3807-A02C-476D-81C5-8D4131EF6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2F574-AF8A-40A7-BDA5-17602E0DD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50DE4-7210-4247-9D0B-5AD3BBD18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607E-868A-49F8-A144-911C44C6D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16A68B-E5E6-4531-AED6-058E476F6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391-5497-4F1D-BDB5-D13C8120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02737-CF1F-4A21-BD1A-F58BE62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5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6762BD-F49C-4CED-9CF2-2C9F9C358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6AF2743-405F-483C-ABC5-96C282902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281416-C138-4C9A-B177-A8A4539E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6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D4992-E7B9-4C91-825E-3D21D5C84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CE7963-9DC4-495B-9A5B-163BDF286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2DC38-6B65-440A-8995-0B421B752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0B7B5-1AB3-4432-9A23-66CE8949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B3BF6-C249-456E-8325-9EA8EFD0A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027267-7A2B-4B99-8C5B-3B60B0CDBF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6703F-3463-4EC7-855E-5D8B596F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7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32C066-EC07-400A-AC1A-310678E5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B8F5B5-61CA-4A2B-8B35-F4E5F0CB3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6703F-3463-4EC7-855E-5D8B596F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0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94DDE9-4C04-463E-9741-4E4E3096E7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E790A-EE8D-4F89-8CA0-0BA138C7EF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9211C-F152-47A1-AE68-E5DDC9B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6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98B65-3CD7-455C-B9F7-3128F949C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A101C2-D825-412F-A13E-5296A25904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81EA25-EDDB-4DAA-A94E-A50824EE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17529"/>
      </p:ext>
    </p:extLst>
  </p:cSld>
  <p:clrMapOvr>
    <a:masterClrMapping/>
  </p:clrMapOvr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16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Rubik</vt:lpstr>
      <vt:lpstr>Rubik Bold</vt:lpstr>
      <vt:lpstr>UT_2019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Evelyn Pihla</cp:lastModifiedBy>
  <cp:revision>45</cp:revision>
  <dcterms:created xsi:type="dcterms:W3CDTF">2018-12-27T16:27:33Z</dcterms:created>
  <dcterms:modified xsi:type="dcterms:W3CDTF">2021-12-06T15:31:30Z</dcterms:modified>
</cp:coreProperties>
</file>